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147378890" r:id="rId5"/>
    <p:sldId id="2147379056" r:id="rId6"/>
    <p:sldId id="2147379057" r:id="rId7"/>
    <p:sldId id="2147379058" r:id="rId8"/>
    <p:sldId id="2147379059" r:id="rId9"/>
    <p:sldId id="2147379061" r:id="rId10"/>
    <p:sldId id="2147379060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5321C6-3698-4CB6-BFB5-432A4A8C0856}" v="17" dt="2026-03-31T13:23:24.460"/>
    <p1510:client id="{434F78E3-9898-49EA-BDFA-3A43F47068CA}" v="30" dt="2026-03-31T12:53:34.7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sim CHAHID" userId="aa528c9b-8e52-4efa-aa2a-0351c8cc9dea" providerId="ADAL" clId="{5DDE05DA-995D-4AF2-B336-4D11F22556BE}"/>
    <pc:docChg chg="undo custSel addSld modSld">
      <pc:chgData name="Nassim CHAHID" userId="aa528c9b-8e52-4efa-aa2a-0351c8cc9dea" providerId="ADAL" clId="{5DDE05DA-995D-4AF2-B336-4D11F22556BE}" dt="2026-03-31T13:23:24.460" v="242" actId="1076"/>
      <pc:docMkLst>
        <pc:docMk/>
      </pc:docMkLst>
      <pc:sldChg chg="addSp delSp modSp mod">
        <pc:chgData name="Nassim CHAHID" userId="aa528c9b-8e52-4efa-aa2a-0351c8cc9dea" providerId="ADAL" clId="{5DDE05DA-995D-4AF2-B336-4D11F22556BE}" dt="2026-03-31T13:10:15.897" v="207"/>
        <pc:sldMkLst>
          <pc:docMk/>
          <pc:sldMk cId="3712204758" sldId="2147378890"/>
        </pc:sldMkLst>
        <pc:spChg chg="add del mod">
          <ac:chgData name="Nassim CHAHID" userId="aa528c9b-8e52-4efa-aa2a-0351c8cc9dea" providerId="ADAL" clId="{5DDE05DA-995D-4AF2-B336-4D11F22556BE}" dt="2026-03-31T12:39:06.153" v="129"/>
          <ac:spMkLst>
            <pc:docMk/>
            <pc:sldMk cId="3712204758" sldId="2147378890"/>
            <ac:spMk id="4" creationId="{0602DA12-1A40-5628-7A04-B71F12DB26F3}"/>
          </ac:spMkLst>
        </pc:spChg>
        <pc:spChg chg="mod">
          <ac:chgData name="Nassim CHAHID" userId="aa528c9b-8e52-4efa-aa2a-0351c8cc9dea" providerId="ADAL" clId="{5DDE05DA-995D-4AF2-B336-4D11F22556BE}" dt="2026-03-31T12:26:24.578" v="27" actId="20577"/>
          <ac:spMkLst>
            <pc:docMk/>
            <pc:sldMk cId="3712204758" sldId="2147378890"/>
            <ac:spMk id="6" creationId="{FE03DED5-7FCF-E7F1-F953-3174E3D4D95F}"/>
          </ac:spMkLst>
        </pc:spChg>
        <pc:spChg chg="add del mod">
          <ac:chgData name="Nassim CHAHID" userId="aa528c9b-8e52-4efa-aa2a-0351c8cc9dea" providerId="ADAL" clId="{5DDE05DA-995D-4AF2-B336-4D11F22556BE}" dt="2026-03-31T12:39:20.144" v="134"/>
          <ac:spMkLst>
            <pc:docMk/>
            <pc:sldMk cId="3712204758" sldId="2147378890"/>
            <ac:spMk id="9" creationId="{31A551A1-FEF4-EAA4-31A9-DADD0F0831B5}"/>
          </ac:spMkLst>
        </pc:spChg>
        <pc:picChg chg="add mod">
          <ac:chgData name="Nassim CHAHID" userId="aa528c9b-8e52-4efa-aa2a-0351c8cc9dea" providerId="ADAL" clId="{5DDE05DA-995D-4AF2-B336-4D11F22556BE}" dt="2026-03-31T13:10:15.897" v="207"/>
          <ac:picMkLst>
            <pc:docMk/>
            <pc:sldMk cId="3712204758" sldId="2147378890"/>
            <ac:picMk id="2" creationId="{81A2218B-00DB-CA3B-7F25-4BC05A7FACB0}"/>
          </ac:picMkLst>
        </pc:picChg>
        <pc:picChg chg="del">
          <ac:chgData name="Nassim CHAHID" userId="aa528c9b-8e52-4efa-aa2a-0351c8cc9dea" providerId="ADAL" clId="{5DDE05DA-995D-4AF2-B336-4D11F22556BE}" dt="2026-03-31T12:39:05.261" v="127" actId="478"/>
          <ac:picMkLst>
            <pc:docMk/>
            <pc:sldMk cId="3712204758" sldId="2147378890"/>
            <ac:picMk id="3" creationId="{9B863017-D93C-F23C-7765-E9A01E731220}"/>
          </ac:picMkLst>
        </pc:picChg>
        <pc:picChg chg="add del mod ord">
          <ac:chgData name="Nassim CHAHID" userId="aa528c9b-8e52-4efa-aa2a-0351c8cc9dea" providerId="ADAL" clId="{5DDE05DA-995D-4AF2-B336-4D11F22556BE}" dt="2026-03-31T12:39:10.975" v="132" actId="478"/>
          <ac:picMkLst>
            <pc:docMk/>
            <pc:sldMk cId="3712204758" sldId="2147378890"/>
            <ac:picMk id="7" creationId="{80D5842C-3949-137B-465E-1B37E6C0C594}"/>
          </ac:picMkLst>
        </pc:picChg>
        <pc:picChg chg="add mod ord">
          <ac:chgData name="Nassim CHAHID" userId="aa528c9b-8e52-4efa-aa2a-0351c8cc9dea" providerId="ADAL" clId="{5DDE05DA-995D-4AF2-B336-4D11F22556BE}" dt="2026-03-31T12:39:20.144" v="134"/>
          <ac:picMkLst>
            <pc:docMk/>
            <pc:sldMk cId="3712204758" sldId="2147378890"/>
            <ac:picMk id="11" creationId="{8EC17200-9DF5-D5B9-1CCB-9CFDA1FC8C17}"/>
          </ac:picMkLst>
        </pc:picChg>
        <pc:picChg chg="add del mod">
          <ac:chgData name="Nassim CHAHID" userId="aa528c9b-8e52-4efa-aa2a-0351c8cc9dea" providerId="ADAL" clId="{5DDE05DA-995D-4AF2-B336-4D11F22556BE}" dt="2026-03-31T13:10:01.054" v="206" actId="478"/>
          <ac:picMkLst>
            <pc:docMk/>
            <pc:sldMk cId="3712204758" sldId="2147378890"/>
            <ac:picMk id="12" creationId="{ACB1F6E1-E67A-8D0F-7F31-4A4A6F6B0D98}"/>
          </ac:picMkLst>
        </pc:picChg>
      </pc:sldChg>
      <pc:sldChg chg="addSp delSp modSp add mod modTransition">
        <pc:chgData name="Nassim CHAHID" userId="aa528c9b-8e52-4efa-aa2a-0351c8cc9dea" providerId="ADAL" clId="{5DDE05DA-995D-4AF2-B336-4D11F22556BE}" dt="2026-03-31T13:11:08.245" v="219" actId="1076"/>
        <pc:sldMkLst>
          <pc:docMk/>
          <pc:sldMk cId="2546853363" sldId="2147379056"/>
        </pc:sldMkLst>
        <pc:spChg chg="mod">
          <ac:chgData name="Nassim CHAHID" userId="aa528c9b-8e52-4efa-aa2a-0351c8cc9dea" providerId="ADAL" clId="{5DDE05DA-995D-4AF2-B336-4D11F22556BE}" dt="2026-03-31T12:31:18.885" v="63" actId="14100"/>
          <ac:spMkLst>
            <pc:docMk/>
            <pc:sldMk cId="2546853363" sldId="2147379056"/>
            <ac:spMk id="21" creationId="{9CFB07C1-F597-29A7-FD24-71DB43B992D3}"/>
          </ac:spMkLst>
        </pc:spChg>
        <pc:picChg chg="add mod">
          <ac:chgData name="Nassim CHAHID" userId="aa528c9b-8e52-4efa-aa2a-0351c8cc9dea" providerId="ADAL" clId="{5DDE05DA-995D-4AF2-B336-4D11F22556BE}" dt="2026-03-31T13:11:08.245" v="219" actId="1076"/>
          <ac:picMkLst>
            <pc:docMk/>
            <pc:sldMk cId="2546853363" sldId="2147379056"/>
            <ac:picMk id="7" creationId="{E3E47C42-CB06-B0A2-E121-07AEC519B78E}"/>
          </ac:picMkLst>
        </pc:picChg>
        <pc:picChg chg="del mod">
          <ac:chgData name="Nassim CHAHID" userId="aa528c9b-8e52-4efa-aa2a-0351c8cc9dea" providerId="ADAL" clId="{5DDE05DA-995D-4AF2-B336-4D11F22556BE}" dt="2026-03-31T12:30:18.415" v="31" actId="478"/>
          <ac:picMkLst>
            <pc:docMk/>
            <pc:sldMk cId="2546853363" sldId="2147379056"/>
            <ac:picMk id="11" creationId="{F96F2BAC-3E7A-AB5F-BD0D-7721C70DB6B6}"/>
          </ac:picMkLst>
        </pc:picChg>
      </pc:sldChg>
      <pc:sldChg chg="addSp delSp modSp add mod">
        <pc:chgData name="Nassim CHAHID" userId="aa528c9b-8e52-4efa-aa2a-0351c8cc9dea" providerId="ADAL" clId="{5DDE05DA-995D-4AF2-B336-4D11F22556BE}" dt="2026-03-31T13:11:03.372" v="218" actId="1076"/>
        <pc:sldMkLst>
          <pc:docMk/>
          <pc:sldMk cId="183578056" sldId="2147379057"/>
        </pc:sldMkLst>
        <pc:spChg chg="mod">
          <ac:chgData name="Nassim CHAHID" userId="aa528c9b-8e52-4efa-aa2a-0351c8cc9dea" providerId="ADAL" clId="{5DDE05DA-995D-4AF2-B336-4D11F22556BE}" dt="2026-03-31T12:34:30.862" v="94" actId="14100"/>
          <ac:spMkLst>
            <pc:docMk/>
            <pc:sldMk cId="183578056" sldId="2147379057"/>
            <ac:spMk id="21" creationId="{461166A8-9534-047E-3067-1DD71644A9D6}"/>
          </ac:spMkLst>
        </pc:spChg>
        <pc:picChg chg="del">
          <ac:chgData name="Nassim CHAHID" userId="aa528c9b-8e52-4efa-aa2a-0351c8cc9dea" providerId="ADAL" clId="{5DDE05DA-995D-4AF2-B336-4D11F22556BE}" dt="2026-03-31T12:32:45.146" v="66" actId="478"/>
          <ac:picMkLst>
            <pc:docMk/>
            <pc:sldMk cId="183578056" sldId="2147379057"/>
            <ac:picMk id="7" creationId="{FAD86A80-FE18-90E6-47B2-4F19C5780F6B}"/>
          </ac:picMkLst>
        </pc:picChg>
        <pc:picChg chg="add mod">
          <ac:chgData name="Nassim CHAHID" userId="aa528c9b-8e52-4efa-aa2a-0351c8cc9dea" providerId="ADAL" clId="{5DDE05DA-995D-4AF2-B336-4D11F22556BE}" dt="2026-03-31T13:11:03.372" v="218" actId="1076"/>
          <ac:picMkLst>
            <pc:docMk/>
            <pc:sldMk cId="183578056" sldId="2147379057"/>
            <ac:picMk id="8" creationId="{73CCAAF5-ED31-4033-9F5C-7D3032E86325}"/>
          </ac:picMkLst>
        </pc:picChg>
      </pc:sldChg>
      <pc:sldChg chg="addSp delSp modSp add mod">
        <pc:chgData name="Nassim CHAHID" userId="aa528c9b-8e52-4efa-aa2a-0351c8cc9dea" providerId="ADAL" clId="{5DDE05DA-995D-4AF2-B336-4D11F22556BE}" dt="2026-03-31T13:22:39.369" v="229" actId="1076"/>
        <pc:sldMkLst>
          <pc:docMk/>
          <pc:sldMk cId="2775379435" sldId="2147379058"/>
        </pc:sldMkLst>
        <pc:spChg chg="mod">
          <ac:chgData name="Nassim CHAHID" userId="aa528c9b-8e52-4efa-aa2a-0351c8cc9dea" providerId="ADAL" clId="{5DDE05DA-995D-4AF2-B336-4D11F22556BE}" dt="2026-03-31T12:38:15.747" v="126" actId="20577"/>
          <ac:spMkLst>
            <pc:docMk/>
            <pc:sldMk cId="2775379435" sldId="2147379058"/>
            <ac:spMk id="21" creationId="{0689F8A9-0199-7468-FAA8-47B79C603A90}"/>
          </ac:spMkLst>
        </pc:spChg>
        <pc:picChg chg="add mod ord">
          <ac:chgData name="Nassim CHAHID" userId="aa528c9b-8e52-4efa-aa2a-0351c8cc9dea" providerId="ADAL" clId="{5DDE05DA-995D-4AF2-B336-4D11F22556BE}" dt="2026-03-31T13:22:39.369" v="229" actId="1076"/>
          <ac:picMkLst>
            <pc:docMk/>
            <pc:sldMk cId="2775379435" sldId="2147379058"/>
            <ac:picMk id="7" creationId="{8F1C1D85-C3DE-DDD4-7CAA-FA8272E543B1}"/>
          </ac:picMkLst>
        </pc:picChg>
        <pc:picChg chg="del">
          <ac:chgData name="Nassim CHAHID" userId="aa528c9b-8e52-4efa-aa2a-0351c8cc9dea" providerId="ADAL" clId="{5DDE05DA-995D-4AF2-B336-4D11F22556BE}" dt="2026-03-31T12:36:01.541" v="96" actId="478"/>
          <ac:picMkLst>
            <pc:docMk/>
            <pc:sldMk cId="2775379435" sldId="2147379058"/>
            <ac:picMk id="8" creationId="{1529B144-D51E-E510-1029-ECFBF8DE970A}"/>
          </ac:picMkLst>
        </pc:picChg>
      </pc:sldChg>
      <pc:sldChg chg="addSp delSp modSp add mod">
        <pc:chgData name="Nassim CHAHID" userId="aa528c9b-8e52-4efa-aa2a-0351c8cc9dea" providerId="ADAL" clId="{5DDE05DA-995D-4AF2-B336-4D11F22556BE}" dt="2026-03-31T13:23:24.460" v="242" actId="1076"/>
        <pc:sldMkLst>
          <pc:docMk/>
          <pc:sldMk cId="2880977727" sldId="2147379059"/>
        </pc:sldMkLst>
        <pc:picChg chg="del">
          <ac:chgData name="Nassim CHAHID" userId="aa528c9b-8e52-4efa-aa2a-0351c8cc9dea" providerId="ADAL" clId="{5DDE05DA-995D-4AF2-B336-4D11F22556BE}" dt="2026-03-31T12:55:26.511" v="175" actId="478"/>
          <ac:picMkLst>
            <pc:docMk/>
            <pc:sldMk cId="2880977727" sldId="2147379059"/>
            <ac:picMk id="7" creationId="{0E6CD0F2-213A-7F34-EE2B-E23A8B42CAB4}"/>
          </ac:picMkLst>
        </pc:picChg>
        <pc:picChg chg="add mod">
          <ac:chgData name="Nassim CHAHID" userId="aa528c9b-8e52-4efa-aa2a-0351c8cc9dea" providerId="ADAL" clId="{5DDE05DA-995D-4AF2-B336-4D11F22556BE}" dt="2026-03-31T13:23:24.460" v="242" actId="1076"/>
          <ac:picMkLst>
            <pc:docMk/>
            <pc:sldMk cId="2880977727" sldId="2147379059"/>
            <ac:picMk id="7" creationId="{D24E545D-E163-CAF9-E0A5-C374566FF321}"/>
          </ac:picMkLst>
        </pc:picChg>
        <pc:picChg chg="add del mod">
          <ac:chgData name="Nassim CHAHID" userId="aa528c9b-8e52-4efa-aa2a-0351c8cc9dea" providerId="ADAL" clId="{5DDE05DA-995D-4AF2-B336-4D11F22556BE}" dt="2026-03-31T13:22:53.880" v="230" actId="478"/>
          <ac:picMkLst>
            <pc:docMk/>
            <pc:sldMk cId="2880977727" sldId="2147379059"/>
            <ac:picMk id="8" creationId="{B9B5B232-3705-6AA7-DF32-F30A1C09A9CE}"/>
          </ac:picMkLst>
        </pc:picChg>
      </pc:sldChg>
      <pc:sldChg chg="addSp delSp modSp add mod">
        <pc:chgData name="Nassim CHAHID" userId="aa528c9b-8e52-4efa-aa2a-0351c8cc9dea" providerId="ADAL" clId="{5DDE05DA-995D-4AF2-B336-4D11F22556BE}" dt="2026-03-31T13:11:48.190" v="225" actId="1076"/>
        <pc:sldMkLst>
          <pc:docMk/>
          <pc:sldMk cId="2083544375" sldId="2147379060"/>
        </pc:sldMkLst>
        <pc:spChg chg="mod">
          <ac:chgData name="Nassim CHAHID" userId="aa528c9b-8e52-4efa-aa2a-0351c8cc9dea" providerId="ADAL" clId="{5DDE05DA-995D-4AF2-B336-4D11F22556BE}" dt="2026-03-31T12:54:23.127" v="174" actId="20577"/>
          <ac:spMkLst>
            <pc:docMk/>
            <pc:sldMk cId="2083544375" sldId="2147379060"/>
            <ac:spMk id="21" creationId="{257560A2-8D1C-935F-98D3-6F015299B7F7}"/>
          </ac:spMkLst>
        </pc:spChg>
        <pc:picChg chg="del">
          <ac:chgData name="Nassim CHAHID" userId="aa528c9b-8e52-4efa-aa2a-0351c8cc9dea" providerId="ADAL" clId="{5DDE05DA-995D-4AF2-B336-4D11F22556BE}" dt="2026-03-31T12:40:06.700" v="137" actId="478"/>
          <ac:picMkLst>
            <pc:docMk/>
            <pc:sldMk cId="2083544375" sldId="2147379060"/>
            <ac:picMk id="7" creationId="{904091AC-01DA-7773-24CB-A06B0E3C249E}"/>
          </ac:picMkLst>
        </pc:picChg>
        <pc:picChg chg="add mod">
          <ac:chgData name="Nassim CHAHID" userId="aa528c9b-8e52-4efa-aa2a-0351c8cc9dea" providerId="ADAL" clId="{5DDE05DA-995D-4AF2-B336-4D11F22556BE}" dt="2026-03-31T13:11:48.190" v="225" actId="1076"/>
          <ac:picMkLst>
            <pc:docMk/>
            <pc:sldMk cId="2083544375" sldId="2147379060"/>
            <ac:picMk id="8" creationId="{9BE0B714-9108-2D44-1849-2719FD4A855E}"/>
          </ac:picMkLst>
        </pc:picChg>
      </pc:sldChg>
      <pc:sldChg chg="addSp delSp modSp add mod">
        <pc:chgData name="Nassim CHAHID" userId="aa528c9b-8e52-4efa-aa2a-0351c8cc9dea" providerId="ADAL" clId="{5DDE05DA-995D-4AF2-B336-4D11F22556BE}" dt="2026-03-31T13:11:39.582" v="223" actId="1076"/>
        <pc:sldMkLst>
          <pc:docMk/>
          <pc:sldMk cId="2630594241" sldId="2147379061"/>
        </pc:sldMkLst>
        <pc:picChg chg="add mod">
          <ac:chgData name="Nassim CHAHID" userId="aa528c9b-8e52-4efa-aa2a-0351c8cc9dea" providerId="ADAL" clId="{5DDE05DA-995D-4AF2-B336-4D11F22556BE}" dt="2026-03-31T13:11:39.582" v="223" actId="1076"/>
          <ac:picMkLst>
            <pc:docMk/>
            <pc:sldMk cId="2630594241" sldId="2147379061"/>
            <ac:picMk id="7" creationId="{0E3746DB-9C63-D967-769D-176925B197B7}"/>
          </ac:picMkLst>
        </pc:picChg>
        <pc:picChg chg="del">
          <ac:chgData name="Nassim CHAHID" userId="aa528c9b-8e52-4efa-aa2a-0351c8cc9dea" providerId="ADAL" clId="{5DDE05DA-995D-4AF2-B336-4D11F22556BE}" dt="2026-03-31T12:56:29.181" v="186" actId="478"/>
          <ac:picMkLst>
            <pc:docMk/>
            <pc:sldMk cId="2630594241" sldId="2147379061"/>
            <ac:picMk id="8" creationId="{796C65C5-7528-7DA8-1DD9-309616B2CF2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0D640-33B9-45D1-8F81-1FCAD19A5541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2D841-941F-45B1-9137-A5CDAC5119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1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95ED2-6D8D-F2EC-30AB-CEFFA72FF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42E79A1-5134-867B-2AC3-CBA128B01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B68ADD2-8CF8-7342-6F54-E1E4CF29D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E04691-437B-D745-1E9B-773A27143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3F7B3-AD04-4F41-A56C-A63D8D083C8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400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DFD19-A40A-30F1-8D66-0DA7918A0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FE07DE2-889F-EDC7-A167-2E4DE6518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C2A0E4D-E003-F130-70C0-860E5C731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9B28CC-E26A-347B-24C5-F56E341C9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3F7B3-AD04-4F41-A56C-A63D8D083C8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30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66FDA-E49F-BD3E-E0A4-2E40A2B75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3A33C8-7FFE-5AF0-20E6-81A1128C0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0188367-2147-A82A-AA61-D08F87877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814A8C-3600-56F0-6C13-74F3D687C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3F7B3-AD04-4F41-A56C-A63D8D083C8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7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112A7-1161-A223-5E0D-866798979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72D8454-A5AC-45F6-C868-CE25AB946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852F7EA-9187-BA61-A2E9-A7BBA4B2D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3C1006-209F-1E47-E9D3-6ADEDE858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3F7B3-AD04-4F41-A56C-A63D8D083C8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886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B1297-009C-A11F-E6F3-048540FFE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2D1842-0BCF-187F-2D94-04BC152F6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7AD6D71-4D47-5E9C-5B22-EB4D6F9C30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AE6F54-A8A6-946D-9F20-8BB1BEB41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3F7B3-AD04-4F41-A56C-A63D8D083C8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55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07A51-B037-F38A-FC44-C6DEFB6C8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6105EEC-2026-0EE8-1E56-AC08F4B43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D4104C6-AAC4-2BD0-990B-EC98EF3C93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4817FE-B32F-8ECC-8623-17B9A941FD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3F7B3-AD04-4F41-A56C-A63D8D083C8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64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03C831-E42A-57A8-D164-4C9023F42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6035E20-CF21-F146-7EDD-422FF9F0D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80BA0C-2B78-8C22-EA12-63F60186A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49E0-59AB-4AAE-9F46-DA54FF80950E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E3097C-3E16-8E22-7D0B-F73B7070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F9D3D4-7EE3-9698-5472-7E65DE1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FCD9-299F-437A-85F5-82D7966C42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138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3C519-96CC-371E-8589-0F35605DC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964D2A-F77B-33B3-42B2-411660E22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7DEF72-0F45-2420-43BA-72B95ED3B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49E0-59AB-4AAE-9F46-DA54FF80950E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A1488A-C23C-4B2C-2E51-6FA8ECDBB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D6EB77-E2CF-C221-96D5-339C362A6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FCD9-299F-437A-85F5-82D7966C42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59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3E79D7B-F63F-9010-3229-FFD666E071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AC3E1E6-30D3-4F27-4C36-8D2C074BE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607BAD-2939-10F1-F53D-33C74FB9E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49E0-59AB-4AAE-9F46-DA54FF80950E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FBD421-0B83-B615-83B2-B3C393CEA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71B01A-1ABF-7D5E-A236-80473160E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FCD9-299F-437A-85F5-82D7966C42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334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bg>
      <p:bgPr>
        <a:gradFill>
          <a:gsLst>
            <a:gs pos="100000">
              <a:schemeClr val="bg2">
                <a:alpha val="48000"/>
              </a:schemeClr>
            </a:gs>
            <a:gs pos="0">
              <a:schemeClr val="bg2">
                <a:alpha val="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561A5E-D140-C46D-F194-036EF285DB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1474" y="0"/>
            <a:ext cx="5020526" cy="6858000"/>
          </a:xfrm>
          <a:custGeom>
            <a:avLst/>
            <a:gdLst>
              <a:gd name="connsiteX0" fmla="*/ 2855716 w 5020526"/>
              <a:gd name="connsiteY0" fmla="*/ 0 h 6858000"/>
              <a:gd name="connsiteX1" fmla="*/ 5020526 w 5020526"/>
              <a:gd name="connsiteY1" fmla="*/ 0 h 6858000"/>
              <a:gd name="connsiteX2" fmla="*/ 5020526 w 5020526"/>
              <a:gd name="connsiteY2" fmla="*/ 6858000 h 6858000"/>
              <a:gd name="connsiteX3" fmla="*/ 1729794 w 5020526"/>
              <a:gd name="connsiteY3" fmla="*/ 6858000 h 6858000"/>
              <a:gd name="connsiteX4" fmla="*/ 1644986 w 5020526"/>
              <a:gd name="connsiteY4" fmla="*/ 6778061 h 6858000"/>
              <a:gd name="connsiteX5" fmla="*/ 673180 w 5020526"/>
              <a:gd name="connsiteY5" fmla="*/ 5559777 h 6858000"/>
              <a:gd name="connsiteX6" fmla="*/ 762 w 5020526"/>
              <a:gd name="connsiteY6" fmla="*/ 3087326 h 6858000"/>
              <a:gd name="connsiteX7" fmla="*/ 692923 w 5020526"/>
              <a:gd name="connsiteY7" fmla="*/ 1069112 h 6858000"/>
              <a:gd name="connsiteX8" fmla="*/ 1519256 w 5020526"/>
              <a:gd name="connsiteY8" fmla="*/ 132479 h 6858000"/>
              <a:gd name="connsiteX9" fmla="*/ 1658207 w 5020526"/>
              <a:gd name="connsiteY9" fmla="*/ 7619 h 6858000"/>
              <a:gd name="connsiteX10" fmla="*/ 2670557 w 5020526"/>
              <a:gd name="connsiteY10" fmla="*/ 7619 h 6858000"/>
              <a:gd name="connsiteX11" fmla="*/ 2812252 w 5020526"/>
              <a:gd name="connsiteY11" fmla="*/ 26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0526" h="6858000">
                <a:moveTo>
                  <a:pt x="2855716" y="0"/>
                </a:moveTo>
                <a:lnTo>
                  <a:pt x="5020526" y="0"/>
                </a:lnTo>
                <a:lnTo>
                  <a:pt x="5020526" y="6858000"/>
                </a:lnTo>
                <a:lnTo>
                  <a:pt x="1729794" y="6858000"/>
                </a:lnTo>
                <a:lnTo>
                  <a:pt x="1644986" y="6778061"/>
                </a:lnTo>
                <a:cubicBezTo>
                  <a:pt x="1251768" y="6390632"/>
                  <a:pt x="927169" y="5983938"/>
                  <a:pt x="673180" y="5559777"/>
                </a:cubicBezTo>
                <a:cubicBezTo>
                  <a:pt x="211357" y="4788213"/>
                  <a:pt x="-14910" y="3956567"/>
                  <a:pt x="762" y="3087326"/>
                </a:cubicBezTo>
                <a:cubicBezTo>
                  <a:pt x="13296" y="2392588"/>
                  <a:pt x="246247" y="1712564"/>
                  <a:pt x="692923" y="1069112"/>
                </a:cubicBezTo>
                <a:cubicBezTo>
                  <a:pt x="914878" y="749355"/>
                  <a:pt x="1192184" y="435603"/>
                  <a:pt x="1519256" y="132479"/>
                </a:cubicBezTo>
                <a:lnTo>
                  <a:pt x="1658207" y="7619"/>
                </a:lnTo>
                <a:lnTo>
                  <a:pt x="2670557" y="7619"/>
                </a:lnTo>
                <a:cubicBezTo>
                  <a:pt x="2666853" y="10112"/>
                  <a:pt x="2718401" y="8105"/>
                  <a:pt x="2812252" y="2654"/>
                </a:cubicBezTo>
                <a:close/>
              </a:path>
            </a:pathLst>
          </a:custGeom>
          <a:blipFill>
            <a:blip r:embed="rId2"/>
            <a:srcRect/>
            <a:stretch>
              <a:fillRect l="-52450" r="-52450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>
                    <a:lumMod val="50000"/>
                    <a:alpha val="0"/>
                  </a:schemeClr>
                </a:solidFill>
              </a:defRPr>
            </a:lvl1pPr>
          </a:lstStyle>
          <a:p>
            <a:endParaRPr lang="fr-FR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7633BA-A18E-81EA-101D-4672F65D9A22}"/>
              </a:ext>
            </a:extLst>
          </p:cNvPr>
          <p:cNvGrpSpPr/>
          <p:nvPr userDrawn="1"/>
        </p:nvGrpSpPr>
        <p:grpSpPr>
          <a:xfrm>
            <a:off x="11452015" y="284513"/>
            <a:ext cx="450184" cy="302638"/>
            <a:chOff x="11646353" y="284513"/>
            <a:chExt cx="255845" cy="171993"/>
          </a:xfrm>
        </p:grpSpPr>
        <p:sp>
          <p:nvSpPr>
            <p:cNvPr id="3" name="Forme libre : forme 22">
              <a:extLst>
                <a:ext uri="{FF2B5EF4-FFF2-40B4-BE49-F238E27FC236}">
                  <a16:creationId xmlns:a16="http://schemas.microsoft.com/office/drawing/2014/main" id="{8941F562-09A6-6EC5-4E8B-6998A03518D7}"/>
                </a:ext>
              </a:extLst>
            </p:cNvPr>
            <p:cNvSpPr/>
            <p:nvPr/>
          </p:nvSpPr>
          <p:spPr>
            <a:xfrm>
              <a:off x="11646353" y="284513"/>
              <a:ext cx="255845" cy="171993"/>
            </a:xfrm>
            <a:custGeom>
              <a:avLst/>
              <a:gdLst>
                <a:gd name="connsiteX0" fmla="*/ 448230 w 450183"/>
                <a:gd name="connsiteY0" fmla="*/ 109078 h 302638"/>
                <a:gd name="connsiteX1" fmla="*/ 438455 w 450183"/>
                <a:gd name="connsiteY1" fmla="*/ 94017 h 302638"/>
                <a:gd name="connsiteX2" fmla="*/ 431202 w 450183"/>
                <a:gd name="connsiteY2" fmla="*/ 47789 h 302638"/>
                <a:gd name="connsiteX3" fmla="*/ 392473 w 450183"/>
                <a:gd name="connsiteY3" fmla="*/ 23200 h 302638"/>
                <a:gd name="connsiteX4" fmla="*/ 379133 w 450183"/>
                <a:gd name="connsiteY4" fmla="*/ 4758 h 302638"/>
                <a:gd name="connsiteX5" fmla="*/ 362474 w 450183"/>
                <a:gd name="connsiteY5" fmla="*/ 2115 h 302638"/>
                <a:gd name="connsiteX6" fmla="*/ 359831 w 450183"/>
                <a:gd name="connsiteY6" fmla="*/ 18774 h 302638"/>
                <a:gd name="connsiteX7" fmla="*/ 363581 w 450183"/>
                <a:gd name="connsiteY7" fmla="*/ 23938 h 302638"/>
                <a:gd name="connsiteX8" fmla="*/ 324238 w 450183"/>
                <a:gd name="connsiteY8" fmla="*/ 38261 h 302638"/>
                <a:gd name="connsiteX9" fmla="*/ 16256 w 450183"/>
                <a:gd name="connsiteY9" fmla="*/ 68506 h 302638"/>
                <a:gd name="connsiteX10" fmla="*/ -280 w 450183"/>
                <a:gd name="connsiteY10" fmla="*/ 94755 h 302638"/>
                <a:gd name="connsiteX11" fmla="*/ 15395 w 450183"/>
                <a:gd name="connsiteY11" fmla="*/ 125492 h 302638"/>
                <a:gd name="connsiteX12" fmla="*/ 221823 w 450183"/>
                <a:gd name="connsiteY12" fmla="*/ 174978 h 302638"/>
                <a:gd name="connsiteX13" fmla="*/ 203381 w 450183"/>
                <a:gd name="connsiteY13" fmla="*/ 282556 h 302638"/>
                <a:gd name="connsiteX14" fmla="*/ 219303 w 450183"/>
                <a:gd name="connsiteY14" fmla="*/ 300998 h 302638"/>
                <a:gd name="connsiteX15" fmla="*/ 229016 w 450183"/>
                <a:gd name="connsiteY15" fmla="*/ 302474 h 302638"/>
                <a:gd name="connsiteX16" fmla="*/ 391859 w 450183"/>
                <a:gd name="connsiteY16" fmla="*/ 148790 h 302638"/>
                <a:gd name="connsiteX17" fmla="*/ 392227 w 450183"/>
                <a:gd name="connsiteY17" fmla="*/ 148114 h 302638"/>
                <a:gd name="connsiteX18" fmla="*/ 426038 w 450183"/>
                <a:gd name="connsiteY18" fmla="*/ 118361 h 302638"/>
                <a:gd name="connsiteX19" fmla="*/ 428128 w 450183"/>
                <a:gd name="connsiteY19" fmla="*/ 121557 h 302638"/>
                <a:gd name="connsiteX20" fmla="*/ 438087 w 450183"/>
                <a:gd name="connsiteY20" fmla="*/ 127029 h 302638"/>
                <a:gd name="connsiteX21" fmla="*/ 444541 w 450183"/>
                <a:gd name="connsiteY21" fmla="*/ 125123 h 302638"/>
                <a:gd name="connsiteX22" fmla="*/ 448230 w 450183"/>
                <a:gd name="connsiteY22" fmla="*/ 109078 h 30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0183" h="302638">
                  <a:moveTo>
                    <a:pt x="448230" y="109078"/>
                  </a:moveTo>
                  <a:lnTo>
                    <a:pt x="438455" y="94017"/>
                  </a:lnTo>
                  <a:cubicBezTo>
                    <a:pt x="442752" y="78280"/>
                    <a:pt x="440109" y="61455"/>
                    <a:pt x="431202" y="47789"/>
                  </a:cubicBezTo>
                  <a:cubicBezTo>
                    <a:pt x="422682" y="34155"/>
                    <a:pt x="408438" y="25112"/>
                    <a:pt x="392473" y="23200"/>
                  </a:cubicBezTo>
                  <a:lnTo>
                    <a:pt x="379133" y="4758"/>
                  </a:lnTo>
                  <a:cubicBezTo>
                    <a:pt x="375261" y="-572"/>
                    <a:pt x="367804" y="-1758"/>
                    <a:pt x="362474" y="2115"/>
                  </a:cubicBezTo>
                  <a:cubicBezTo>
                    <a:pt x="357145" y="5987"/>
                    <a:pt x="355958" y="13444"/>
                    <a:pt x="359831" y="18774"/>
                  </a:cubicBezTo>
                  <a:lnTo>
                    <a:pt x="363581" y="23938"/>
                  </a:lnTo>
                  <a:cubicBezTo>
                    <a:pt x="349817" y="26692"/>
                    <a:pt x="336551" y="31524"/>
                    <a:pt x="324238" y="38261"/>
                  </a:cubicBezTo>
                  <a:cubicBezTo>
                    <a:pt x="223299" y="12504"/>
                    <a:pt x="63960" y="33343"/>
                    <a:pt x="16256" y="68506"/>
                  </a:cubicBezTo>
                  <a:cubicBezTo>
                    <a:pt x="5621" y="76374"/>
                    <a:pt x="27" y="85165"/>
                    <a:pt x="-280" y="94755"/>
                  </a:cubicBezTo>
                  <a:cubicBezTo>
                    <a:pt x="-237" y="106908"/>
                    <a:pt x="5584" y="118318"/>
                    <a:pt x="15395" y="125492"/>
                  </a:cubicBezTo>
                  <a:cubicBezTo>
                    <a:pt x="48468" y="153770"/>
                    <a:pt x="137912" y="171351"/>
                    <a:pt x="221823" y="174978"/>
                  </a:cubicBezTo>
                  <a:cubicBezTo>
                    <a:pt x="204180" y="219300"/>
                    <a:pt x="197234" y="260549"/>
                    <a:pt x="203381" y="282556"/>
                  </a:cubicBezTo>
                  <a:cubicBezTo>
                    <a:pt x="205170" y="291034"/>
                    <a:pt x="211182" y="297992"/>
                    <a:pt x="219303" y="300998"/>
                  </a:cubicBezTo>
                  <a:cubicBezTo>
                    <a:pt x="222438" y="302013"/>
                    <a:pt x="225721" y="302511"/>
                    <a:pt x="229016" y="302474"/>
                  </a:cubicBezTo>
                  <a:cubicBezTo>
                    <a:pt x="267621" y="302474"/>
                    <a:pt x="338868" y="244504"/>
                    <a:pt x="391859" y="148790"/>
                  </a:cubicBezTo>
                  <a:lnTo>
                    <a:pt x="392227" y="148114"/>
                  </a:lnTo>
                  <a:cubicBezTo>
                    <a:pt x="405290" y="140442"/>
                    <a:pt x="416768" y="130342"/>
                    <a:pt x="426038" y="118361"/>
                  </a:cubicBezTo>
                  <a:lnTo>
                    <a:pt x="428128" y="121557"/>
                  </a:lnTo>
                  <a:cubicBezTo>
                    <a:pt x="430310" y="124945"/>
                    <a:pt x="434054" y="127004"/>
                    <a:pt x="438087" y="127029"/>
                  </a:cubicBezTo>
                  <a:cubicBezTo>
                    <a:pt x="440380" y="127035"/>
                    <a:pt x="442617" y="126371"/>
                    <a:pt x="444541" y="125123"/>
                  </a:cubicBezTo>
                  <a:cubicBezTo>
                    <a:pt x="449859" y="121619"/>
                    <a:pt x="451482" y="114556"/>
                    <a:pt x="448230" y="109078"/>
                  </a:cubicBezTo>
                  <a:close/>
                </a:path>
              </a:pathLst>
            </a:custGeom>
            <a:solidFill>
              <a:srgbClr val="000000"/>
            </a:solidFill>
            <a:ln w="61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" name="Forme libre : forme 23">
              <a:extLst>
                <a:ext uri="{FF2B5EF4-FFF2-40B4-BE49-F238E27FC236}">
                  <a16:creationId xmlns:a16="http://schemas.microsoft.com/office/drawing/2014/main" id="{4CDB3ED9-B663-B2B7-9E90-501838075EFF}"/>
                </a:ext>
              </a:extLst>
            </p:cNvPr>
            <p:cNvSpPr/>
            <p:nvPr/>
          </p:nvSpPr>
          <p:spPr>
            <a:xfrm>
              <a:off x="11775234" y="378772"/>
              <a:ext cx="71653" cy="63503"/>
            </a:xfrm>
            <a:custGeom>
              <a:avLst/>
              <a:gdLst>
                <a:gd name="connsiteX0" fmla="*/ 1747 w 126080"/>
                <a:gd name="connsiteY0" fmla="*/ 111350 h 111740"/>
                <a:gd name="connsiteX1" fmla="*/ 44778 w 126080"/>
                <a:gd name="connsiteY1" fmla="*/ 90387 h 111740"/>
                <a:gd name="connsiteX2" fmla="*/ 125801 w 126080"/>
                <a:gd name="connsiteY2" fmla="*/ -163 h 111740"/>
                <a:gd name="connsiteX3" fmla="*/ 77790 w 126080"/>
                <a:gd name="connsiteY3" fmla="*/ 7583 h 111740"/>
                <a:gd name="connsiteX4" fmla="*/ 22464 w 126080"/>
                <a:gd name="connsiteY4" fmla="*/ 9734 h 111740"/>
                <a:gd name="connsiteX5" fmla="*/ 1747 w 126080"/>
                <a:gd name="connsiteY5" fmla="*/ 111350 h 1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080" h="111740">
                  <a:moveTo>
                    <a:pt x="1747" y="111350"/>
                  </a:moveTo>
                  <a:cubicBezTo>
                    <a:pt x="2669" y="112395"/>
                    <a:pt x="18529" y="110551"/>
                    <a:pt x="44778" y="90387"/>
                  </a:cubicBezTo>
                  <a:cubicBezTo>
                    <a:pt x="66048" y="73912"/>
                    <a:pt x="92789" y="50061"/>
                    <a:pt x="125801" y="-163"/>
                  </a:cubicBezTo>
                  <a:cubicBezTo>
                    <a:pt x="110002" y="3568"/>
                    <a:pt x="93957" y="6156"/>
                    <a:pt x="77790" y="7583"/>
                  </a:cubicBezTo>
                  <a:cubicBezTo>
                    <a:pt x="59397" y="9261"/>
                    <a:pt x="40930" y="9980"/>
                    <a:pt x="22464" y="9734"/>
                  </a:cubicBezTo>
                  <a:cubicBezTo>
                    <a:pt x="-1204" y="66105"/>
                    <a:pt x="-2802" y="106125"/>
                    <a:pt x="1747" y="111350"/>
                  </a:cubicBezTo>
                  <a:close/>
                </a:path>
              </a:pathLst>
            </a:custGeom>
            <a:solidFill>
              <a:srgbClr val="FFFFFF"/>
            </a:solidFill>
            <a:ln w="61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28">
              <a:extLst>
                <a:ext uri="{FF2B5EF4-FFF2-40B4-BE49-F238E27FC236}">
                  <a16:creationId xmlns:a16="http://schemas.microsoft.com/office/drawing/2014/main" id="{6A3B8FD7-12F6-1C8F-ECCF-27FF0BA01FD1}"/>
                </a:ext>
              </a:extLst>
            </p:cNvPr>
            <p:cNvSpPr/>
            <p:nvPr/>
          </p:nvSpPr>
          <p:spPr>
            <a:xfrm>
              <a:off x="11660807" y="314169"/>
              <a:ext cx="153484" cy="55590"/>
            </a:xfrm>
            <a:custGeom>
              <a:avLst/>
              <a:gdLst>
                <a:gd name="connsiteX0" fmla="*/ 193685 w 270069"/>
                <a:gd name="connsiteY0" fmla="*/ -152 h 97815"/>
                <a:gd name="connsiteX1" fmla="*/ 7974 w 270069"/>
                <a:gd name="connsiteY1" fmla="*/ 35379 h 97815"/>
                <a:gd name="connsiteX2" fmla="*/ -263 w 270069"/>
                <a:gd name="connsiteY2" fmla="*/ 43371 h 97815"/>
                <a:gd name="connsiteX3" fmla="*/ 6499 w 270069"/>
                <a:gd name="connsiteY3" fmla="*/ 53883 h 97815"/>
                <a:gd name="connsiteX4" fmla="*/ 207332 w 270069"/>
                <a:gd name="connsiteY4" fmla="*/ 97652 h 97815"/>
                <a:gd name="connsiteX5" fmla="*/ 256142 w 270069"/>
                <a:gd name="connsiteY5" fmla="*/ 19704 h 97815"/>
                <a:gd name="connsiteX6" fmla="*/ 269790 w 270069"/>
                <a:gd name="connsiteY6" fmla="*/ 5811 h 97815"/>
                <a:gd name="connsiteX7" fmla="*/ 193685 w 270069"/>
                <a:gd name="connsiteY7" fmla="*/ -152 h 9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069" h="97815">
                  <a:moveTo>
                    <a:pt x="193685" y="-152"/>
                  </a:moveTo>
                  <a:cubicBezTo>
                    <a:pt x="115614" y="-152"/>
                    <a:pt x="36805" y="16200"/>
                    <a:pt x="7974" y="35379"/>
                  </a:cubicBezTo>
                  <a:cubicBezTo>
                    <a:pt x="1827" y="39621"/>
                    <a:pt x="-202" y="42695"/>
                    <a:pt x="-263" y="43371"/>
                  </a:cubicBezTo>
                  <a:cubicBezTo>
                    <a:pt x="-571" y="47182"/>
                    <a:pt x="3364" y="51178"/>
                    <a:pt x="6499" y="53883"/>
                  </a:cubicBezTo>
                  <a:cubicBezTo>
                    <a:pt x="34469" y="77735"/>
                    <a:pt x="123974" y="95132"/>
                    <a:pt x="207332" y="97652"/>
                  </a:cubicBezTo>
                  <a:cubicBezTo>
                    <a:pt x="220451" y="69823"/>
                    <a:pt x="236834" y="43654"/>
                    <a:pt x="256142" y="19704"/>
                  </a:cubicBezTo>
                  <a:cubicBezTo>
                    <a:pt x="260322" y="14724"/>
                    <a:pt x="264890" y="10083"/>
                    <a:pt x="269790" y="5811"/>
                  </a:cubicBezTo>
                  <a:cubicBezTo>
                    <a:pt x="244635" y="1667"/>
                    <a:pt x="219178" y="-330"/>
                    <a:pt x="193685" y="-152"/>
                  </a:cubicBezTo>
                  <a:close/>
                </a:path>
              </a:pathLst>
            </a:custGeom>
            <a:solidFill>
              <a:srgbClr val="FFFFFF"/>
            </a:solidFill>
            <a:ln w="61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Forme libre : forme 29">
              <a:extLst>
                <a:ext uri="{FF2B5EF4-FFF2-40B4-BE49-F238E27FC236}">
                  <a16:creationId xmlns:a16="http://schemas.microsoft.com/office/drawing/2014/main" id="{8696B822-2472-46ED-B66F-E73633C3668F}"/>
                </a:ext>
              </a:extLst>
            </p:cNvPr>
            <p:cNvSpPr/>
            <p:nvPr/>
          </p:nvSpPr>
          <p:spPr>
            <a:xfrm>
              <a:off x="11813942" y="321582"/>
              <a:ext cx="43867" cy="45172"/>
            </a:xfrm>
            <a:custGeom>
              <a:avLst/>
              <a:gdLst>
                <a:gd name="connsiteX0" fmla="*/ 31502 w 77188"/>
                <a:gd name="connsiteY0" fmla="*/ -163 h 79485"/>
                <a:gd name="connsiteX1" fmla="*/ 17301 w 77188"/>
                <a:gd name="connsiteY1" fmla="*/ 12132 h 79485"/>
                <a:gd name="connsiteX2" fmla="*/ 6605 w 77188"/>
                <a:gd name="connsiteY2" fmla="*/ 23012 h 79485"/>
                <a:gd name="connsiteX3" fmla="*/ -280 w 77188"/>
                <a:gd name="connsiteY3" fmla="*/ 31742 h 79485"/>
                <a:gd name="connsiteX4" fmla="*/ 34207 w 77188"/>
                <a:gd name="connsiteY4" fmla="*/ 79322 h 79485"/>
                <a:gd name="connsiteX5" fmla="*/ 56583 w 77188"/>
                <a:gd name="connsiteY5" fmla="*/ 73912 h 79485"/>
                <a:gd name="connsiteX6" fmla="*/ 76623 w 77188"/>
                <a:gd name="connsiteY6" fmla="*/ 65675 h 79485"/>
                <a:gd name="connsiteX7" fmla="*/ 63652 w 77188"/>
                <a:gd name="connsiteY7" fmla="*/ 23934 h 79485"/>
                <a:gd name="connsiteX8" fmla="*/ 31502 w 77188"/>
                <a:gd name="connsiteY8" fmla="*/ -163 h 7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88" h="79485">
                  <a:moveTo>
                    <a:pt x="31502" y="-163"/>
                  </a:moveTo>
                  <a:lnTo>
                    <a:pt x="17301" y="12132"/>
                  </a:lnTo>
                  <a:cubicBezTo>
                    <a:pt x="13447" y="15463"/>
                    <a:pt x="9869" y="19103"/>
                    <a:pt x="6605" y="23012"/>
                  </a:cubicBezTo>
                  <a:cubicBezTo>
                    <a:pt x="4269" y="25840"/>
                    <a:pt x="1995" y="28729"/>
                    <a:pt x="-280" y="31742"/>
                  </a:cubicBezTo>
                  <a:cubicBezTo>
                    <a:pt x="15648" y="43864"/>
                    <a:pt x="27641" y="60413"/>
                    <a:pt x="34207" y="79322"/>
                  </a:cubicBezTo>
                  <a:cubicBezTo>
                    <a:pt x="41755" y="77927"/>
                    <a:pt x="49225" y="76119"/>
                    <a:pt x="56583" y="73912"/>
                  </a:cubicBezTo>
                  <a:cubicBezTo>
                    <a:pt x="63437" y="71607"/>
                    <a:pt x="70132" y="68853"/>
                    <a:pt x="76623" y="65675"/>
                  </a:cubicBezTo>
                  <a:cubicBezTo>
                    <a:pt x="77853" y="56823"/>
                    <a:pt x="75394" y="41577"/>
                    <a:pt x="63652" y="23934"/>
                  </a:cubicBezTo>
                  <a:cubicBezTo>
                    <a:pt x="55280" y="13171"/>
                    <a:pt x="44178" y="4853"/>
                    <a:pt x="31502" y="-163"/>
                  </a:cubicBezTo>
                  <a:close/>
                </a:path>
              </a:pathLst>
            </a:custGeom>
            <a:solidFill>
              <a:srgbClr val="FFD400"/>
            </a:solidFill>
            <a:ln w="61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0F4C6317-9631-386D-B193-B654DC0DF416}"/>
              </a:ext>
            </a:extLst>
          </p:cNvPr>
          <p:cNvSpPr/>
          <p:nvPr userDrawn="1"/>
        </p:nvSpPr>
        <p:spPr>
          <a:xfrm>
            <a:off x="11673370" y="6370002"/>
            <a:ext cx="241391" cy="241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BC050-4ADB-4C64-B45F-898ADD781AAF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‹#›</a:t>
            </a:fld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 SemiBold" panose="00000700000000000000" pitchFamily="2" charset="0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5327045-219F-AE5B-1FBD-9DAB47A8BE84}"/>
              </a:ext>
            </a:extLst>
          </p:cNvPr>
          <p:cNvSpPr/>
          <p:nvPr userDrawn="1"/>
        </p:nvSpPr>
        <p:spPr>
          <a:xfrm>
            <a:off x="6897154" y="-1"/>
            <a:ext cx="2674946" cy="6867133"/>
          </a:xfrm>
          <a:custGeom>
            <a:avLst/>
            <a:gdLst>
              <a:gd name="connsiteX0" fmla="*/ 1658207 w 2674946"/>
              <a:gd name="connsiteY0" fmla="*/ 0 h 6852858"/>
              <a:gd name="connsiteX1" fmla="*/ 2670557 w 2674946"/>
              <a:gd name="connsiteY1" fmla="*/ 0 h 6852858"/>
              <a:gd name="connsiteX2" fmla="*/ 2575734 w 2674946"/>
              <a:gd name="connsiteY2" fmla="*/ 63822 h 6852858"/>
              <a:gd name="connsiteX3" fmla="*/ 912920 w 2674946"/>
              <a:gd name="connsiteY3" fmla="*/ 1644871 h 6852858"/>
              <a:gd name="connsiteX4" fmla="*/ 371184 w 2674946"/>
              <a:gd name="connsiteY4" fmla="*/ 3105862 h 6852858"/>
              <a:gd name="connsiteX5" fmla="*/ 914382 w 2674946"/>
              <a:gd name="connsiteY5" fmla="*/ 5001273 h 6852858"/>
              <a:gd name="connsiteX6" fmla="*/ 2587055 w 2674946"/>
              <a:gd name="connsiteY6" fmla="*/ 6789151 h 6852858"/>
              <a:gd name="connsiteX7" fmla="*/ 2674946 w 2674946"/>
              <a:gd name="connsiteY7" fmla="*/ 6852858 h 6852858"/>
              <a:gd name="connsiteX8" fmla="*/ 1732422 w 2674946"/>
              <a:gd name="connsiteY8" fmla="*/ 6852858 h 6852858"/>
              <a:gd name="connsiteX9" fmla="*/ 1644986 w 2674946"/>
              <a:gd name="connsiteY9" fmla="*/ 6770442 h 6852858"/>
              <a:gd name="connsiteX10" fmla="*/ 673180 w 2674946"/>
              <a:gd name="connsiteY10" fmla="*/ 5552158 h 6852858"/>
              <a:gd name="connsiteX11" fmla="*/ 762 w 2674946"/>
              <a:gd name="connsiteY11" fmla="*/ 3079707 h 6852858"/>
              <a:gd name="connsiteX12" fmla="*/ 692923 w 2674946"/>
              <a:gd name="connsiteY12" fmla="*/ 1061493 h 6852858"/>
              <a:gd name="connsiteX13" fmla="*/ 1519256 w 2674946"/>
              <a:gd name="connsiteY13" fmla="*/ 124860 h 685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74946" h="6852858">
                <a:moveTo>
                  <a:pt x="1658207" y="0"/>
                </a:moveTo>
                <a:lnTo>
                  <a:pt x="2670557" y="0"/>
                </a:lnTo>
                <a:lnTo>
                  <a:pt x="2575734" y="63822"/>
                </a:lnTo>
                <a:cubicBezTo>
                  <a:pt x="1860235" y="558371"/>
                  <a:pt x="1294987" y="1094330"/>
                  <a:pt x="912920" y="1644871"/>
                </a:cubicBezTo>
                <a:cubicBezTo>
                  <a:pt x="566735" y="2143653"/>
                  <a:pt x="379435" y="2648766"/>
                  <a:pt x="371184" y="3105862"/>
                </a:cubicBezTo>
                <a:cubicBezTo>
                  <a:pt x="359690" y="3742573"/>
                  <a:pt x="542290" y="4380502"/>
                  <a:pt x="914382" y="5001273"/>
                </a:cubicBezTo>
                <a:cubicBezTo>
                  <a:pt x="1288750" y="5626690"/>
                  <a:pt x="1856700" y="6232044"/>
                  <a:pt x="2587055" y="6789151"/>
                </a:cubicBezTo>
                <a:lnTo>
                  <a:pt x="2674946" y="6852858"/>
                </a:lnTo>
                <a:lnTo>
                  <a:pt x="1732422" y="6852858"/>
                </a:lnTo>
                <a:lnTo>
                  <a:pt x="1644986" y="6770442"/>
                </a:lnTo>
                <a:cubicBezTo>
                  <a:pt x="1251768" y="6383013"/>
                  <a:pt x="927169" y="5976319"/>
                  <a:pt x="673180" y="5552158"/>
                </a:cubicBezTo>
                <a:cubicBezTo>
                  <a:pt x="211357" y="4780594"/>
                  <a:pt x="-14910" y="3948948"/>
                  <a:pt x="762" y="3079707"/>
                </a:cubicBezTo>
                <a:cubicBezTo>
                  <a:pt x="13296" y="2384969"/>
                  <a:pt x="246247" y="1704945"/>
                  <a:pt x="692923" y="1061493"/>
                </a:cubicBezTo>
                <a:cubicBezTo>
                  <a:pt x="914878" y="741736"/>
                  <a:pt x="1192184" y="427984"/>
                  <a:pt x="1519256" y="124860"/>
                </a:cubicBezTo>
                <a:close/>
              </a:path>
            </a:pathLst>
          </a:custGeom>
          <a:solidFill>
            <a:srgbClr val="FFCD00"/>
          </a:solidFill>
          <a:ln w="539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50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2270AA-385C-8BA0-7601-2321A83B2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D8030F-957C-F406-40B4-D9D0079BD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9FB3F0-7B14-294A-2290-509422864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49E0-59AB-4AAE-9F46-DA54FF80950E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AB74FB-FFE6-C332-9E62-69E0DAC7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7AF9F8-AC34-098D-B192-EF41A00A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FCD9-299F-437A-85F5-82D7966C42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047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8F13A6-7E0E-3D68-5211-E61B1238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FB0426-A511-CE3E-5594-0C04BF8E0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E09246-1D2B-C220-8CC1-9988C33E6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49E0-59AB-4AAE-9F46-DA54FF80950E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40CC86-410A-F691-C7FC-5C75B965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DE784E-3A12-77CB-BF4A-8D2BB1A0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FCD9-299F-437A-85F5-82D7966C42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08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DA9C3-B583-64F8-5A39-58DF017E9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A6C27F-D56D-C1E5-094E-C0912D085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6B68B6-67E6-B39B-56E8-2992F6524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3CC522-F177-0221-4CDB-C6E8C5D7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49E0-59AB-4AAE-9F46-DA54FF80950E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825F3D-E376-F1BF-7817-E6234D9E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94C803-EB87-C7CB-95EC-58E71997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FCD9-299F-437A-85F5-82D7966C42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65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6710ED-3961-75F3-69ED-165125632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1F006B-2F1D-2231-95B8-F3183A9C7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0BC48D-B793-A3A5-9FA1-FE4C0E07A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E6764C6-EBC3-19D4-2381-1D1C55866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E43A1DB-85E3-9F18-6528-56F870683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9A1D2F-D0A6-DD1D-25A3-8BE73448B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49E0-59AB-4AAE-9F46-DA54FF80950E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5127689-64E6-8C28-203D-40B385CDF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D4B4013-8EFD-6A9A-858A-3638E0C21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FCD9-299F-437A-85F5-82D7966C42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02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AB126-9D4B-ED30-EBFE-9154CD17C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0162615-C3EA-D33D-51FD-279880242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49E0-59AB-4AAE-9F46-DA54FF80950E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6B8AD28-C264-16B8-63C9-130FFF82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18F627-8490-DEE7-3DB3-E26A5209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FCD9-299F-437A-85F5-82D7966C42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064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1D525B-300A-5A6A-DA4A-3E6DEDFE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49E0-59AB-4AAE-9F46-DA54FF80950E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2C4ACCA-ED39-F96F-7BC8-91CC01EA3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0DC608-2A18-EE82-B295-9BCCBF0F6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FCD9-299F-437A-85F5-82D7966C42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754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22F54A-96DF-9A53-104B-5DD61569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F746D1-282F-C66E-A151-AC1C37EA6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AEEE32-C977-B20A-2B07-1980C0873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7E4F6D-7DB4-1EB8-04A0-D46CE2088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49E0-59AB-4AAE-9F46-DA54FF80950E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A356C6-328A-0770-C183-6A12647A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4E175A-12DC-4B86-6385-E3D40BF9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FCD9-299F-437A-85F5-82D7966C42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29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0F626C-BAF8-9847-343B-D63AFA972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DFC0E2D-C357-9A80-66DD-9834D09AA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AB9425-B8E6-DF5A-F0EA-545031852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07D9DF-CD8F-9827-B42A-99B52A79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49E0-59AB-4AAE-9F46-DA54FF80950E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92D5F1-51E2-574A-948D-0802D347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3C5EEC-8FC5-F8DE-7C82-4CF98E049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FCD9-299F-437A-85F5-82D7966C42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06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D20230-C9CC-0163-9EAF-EDD7741A4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359851-B44C-60A9-AA91-5C98511F6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CEF7EC-39B3-8735-7D53-64F508A16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6949E0-59AB-4AAE-9F46-DA54FF80950E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8BCECF-149F-C4AC-5745-2FD80234A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DC0511-6CEC-676E-2551-491A9232B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BBFCD9-299F-437A-85F5-82D7966C428A}" type="slidenum">
              <a:rPr lang="fr-FR" smtClean="0"/>
              <a:t>‹#›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743036-3A9C-D108-CFAC-8F51BE3C214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100647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r-FR" sz="800">
                <a:solidFill>
                  <a:srgbClr val="0000FF">
                    <a:alpha val="50000"/>
                  </a:srgbClr>
                </a:solidFill>
                <a:latin typeface="Aptos" panose="020B0004020202020204" pitchFamily="34" charset="0"/>
              </a:rPr>
              <a:t>Classification : Interne</a:t>
            </a:r>
          </a:p>
        </p:txBody>
      </p:sp>
    </p:spTree>
    <p:extLst>
      <p:ext uri="{BB962C8B-B14F-4D97-AF65-F5344CB8AC3E}">
        <p14:creationId xmlns:p14="http://schemas.microsoft.com/office/powerpoint/2010/main" val="368831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24F691E-2D02-0F37-C849-4B9C8303CA61}"/>
              </a:ext>
            </a:extLst>
          </p:cNvPr>
          <p:cNvSpPr/>
          <p:nvPr/>
        </p:nvSpPr>
        <p:spPr>
          <a:xfrm>
            <a:off x="6897154" y="-1"/>
            <a:ext cx="2674946" cy="6867133"/>
          </a:xfrm>
          <a:custGeom>
            <a:avLst/>
            <a:gdLst>
              <a:gd name="connsiteX0" fmla="*/ 1658207 w 2674946"/>
              <a:gd name="connsiteY0" fmla="*/ 0 h 6852858"/>
              <a:gd name="connsiteX1" fmla="*/ 2670557 w 2674946"/>
              <a:gd name="connsiteY1" fmla="*/ 0 h 6852858"/>
              <a:gd name="connsiteX2" fmla="*/ 2575734 w 2674946"/>
              <a:gd name="connsiteY2" fmla="*/ 63822 h 6852858"/>
              <a:gd name="connsiteX3" fmla="*/ 912920 w 2674946"/>
              <a:gd name="connsiteY3" fmla="*/ 1644871 h 6852858"/>
              <a:gd name="connsiteX4" fmla="*/ 371184 w 2674946"/>
              <a:gd name="connsiteY4" fmla="*/ 3105862 h 6852858"/>
              <a:gd name="connsiteX5" fmla="*/ 914382 w 2674946"/>
              <a:gd name="connsiteY5" fmla="*/ 5001273 h 6852858"/>
              <a:gd name="connsiteX6" fmla="*/ 2587055 w 2674946"/>
              <a:gd name="connsiteY6" fmla="*/ 6789151 h 6852858"/>
              <a:gd name="connsiteX7" fmla="*/ 2674946 w 2674946"/>
              <a:gd name="connsiteY7" fmla="*/ 6852858 h 6852858"/>
              <a:gd name="connsiteX8" fmla="*/ 1732422 w 2674946"/>
              <a:gd name="connsiteY8" fmla="*/ 6852858 h 6852858"/>
              <a:gd name="connsiteX9" fmla="*/ 1644986 w 2674946"/>
              <a:gd name="connsiteY9" fmla="*/ 6770442 h 6852858"/>
              <a:gd name="connsiteX10" fmla="*/ 673180 w 2674946"/>
              <a:gd name="connsiteY10" fmla="*/ 5552158 h 6852858"/>
              <a:gd name="connsiteX11" fmla="*/ 762 w 2674946"/>
              <a:gd name="connsiteY11" fmla="*/ 3079707 h 6852858"/>
              <a:gd name="connsiteX12" fmla="*/ 692923 w 2674946"/>
              <a:gd name="connsiteY12" fmla="*/ 1061493 h 6852858"/>
              <a:gd name="connsiteX13" fmla="*/ 1519256 w 2674946"/>
              <a:gd name="connsiteY13" fmla="*/ 124860 h 685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74946" h="6852858">
                <a:moveTo>
                  <a:pt x="1658207" y="0"/>
                </a:moveTo>
                <a:lnTo>
                  <a:pt x="2670557" y="0"/>
                </a:lnTo>
                <a:lnTo>
                  <a:pt x="2575734" y="63822"/>
                </a:lnTo>
                <a:cubicBezTo>
                  <a:pt x="1860235" y="558371"/>
                  <a:pt x="1294987" y="1094330"/>
                  <a:pt x="912920" y="1644871"/>
                </a:cubicBezTo>
                <a:cubicBezTo>
                  <a:pt x="566735" y="2143653"/>
                  <a:pt x="379435" y="2648766"/>
                  <a:pt x="371184" y="3105862"/>
                </a:cubicBezTo>
                <a:cubicBezTo>
                  <a:pt x="359690" y="3742573"/>
                  <a:pt x="542290" y="4380502"/>
                  <a:pt x="914382" y="5001273"/>
                </a:cubicBezTo>
                <a:cubicBezTo>
                  <a:pt x="1288750" y="5626690"/>
                  <a:pt x="1856700" y="6232044"/>
                  <a:pt x="2587055" y="6789151"/>
                </a:cubicBezTo>
                <a:lnTo>
                  <a:pt x="2674946" y="6852858"/>
                </a:lnTo>
                <a:lnTo>
                  <a:pt x="1732422" y="6852858"/>
                </a:lnTo>
                <a:lnTo>
                  <a:pt x="1644986" y="6770442"/>
                </a:lnTo>
                <a:cubicBezTo>
                  <a:pt x="1251768" y="6383013"/>
                  <a:pt x="927169" y="5976319"/>
                  <a:pt x="673180" y="5552158"/>
                </a:cubicBezTo>
                <a:cubicBezTo>
                  <a:pt x="211357" y="4780594"/>
                  <a:pt x="-14910" y="3948948"/>
                  <a:pt x="762" y="3079707"/>
                </a:cubicBezTo>
                <a:cubicBezTo>
                  <a:pt x="13296" y="2384969"/>
                  <a:pt x="246247" y="1704945"/>
                  <a:pt x="692923" y="1061493"/>
                </a:cubicBezTo>
                <a:cubicBezTo>
                  <a:pt x="914878" y="741736"/>
                  <a:pt x="1192184" y="427984"/>
                  <a:pt x="1519256" y="124860"/>
                </a:cubicBezTo>
                <a:close/>
              </a:path>
            </a:pathLst>
          </a:custGeom>
          <a:solidFill>
            <a:srgbClr val="FFCD00"/>
          </a:solidFill>
          <a:ln w="539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>
              <a:latin typeface="Source Sans Pro" panose="020B0503030403020204" pitchFamily="34" charset="0"/>
            </a:endParaRP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FE03DED5-7FCF-E7F1-F953-3174E3D4D95F}"/>
              </a:ext>
            </a:extLst>
          </p:cNvPr>
          <p:cNvSpPr txBox="1">
            <a:spLocks/>
          </p:cNvSpPr>
          <p:nvPr/>
        </p:nvSpPr>
        <p:spPr>
          <a:xfrm>
            <a:off x="756285" y="2697324"/>
            <a:ext cx="8672195" cy="11286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600" b="1"/>
              <a:t>Exemples d’agences </a:t>
            </a:r>
          </a:p>
          <a:p>
            <a:pPr marL="0" indent="0">
              <a:buNone/>
            </a:pPr>
            <a:r>
              <a:rPr lang="fr-FR" sz="3600" b="1">
                <a:solidFill>
                  <a:srgbClr val="FFCD00"/>
                </a:solidFill>
              </a:rPr>
              <a:t>Logo en bois</a:t>
            </a:r>
            <a:endParaRPr lang="fr-FR" sz="3600" b="1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90AB13F-C5F8-37B7-A036-292329FD81C3}"/>
              </a:ext>
            </a:extLst>
          </p:cNvPr>
          <p:cNvGrpSpPr/>
          <p:nvPr/>
        </p:nvGrpSpPr>
        <p:grpSpPr>
          <a:xfrm>
            <a:off x="11452015" y="284513"/>
            <a:ext cx="450184" cy="302638"/>
            <a:chOff x="11646353" y="284513"/>
            <a:chExt cx="255845" cy="171993"/>
          </a:xfrm>
        </p:grpSpPr>
        <p:sp>
          <p:nvSpPr>
            <p:cNvPr id="33" name="Forme libre : forme 22">
              <a:extLst>
                <a:ext uri="{FF2B5EF4-FFF2-40B4-BE49-F238E27FC236}">
                  <a16:creationId xmlns:a16="http://schemas.microsoft.com/office/drawing/2014/main" id="{AC9C840F-0C75-E94C-C8D5-FC626DB27C2E}"/>
                </a:ext>
              </a:extLst>
            </p:cNvPr>
            <p:cNvSpPr/>
            <p:nvPr/>
          </p:nvSpPr>
          <p:spPr>
            <a:xfrm>
              <a:off x="11646353" y="284513"/>
              <a:ext cx="255845" cy="171993"/>
            </a:xfrm>
            <a:custGeom>
              <a:avLst/>
              <a:gdLst>
                <a:gd name="connsiteX0" fmla="*/ 448230 w 450183"/>
                <a:gd name="connsiteY0" fmla="*/ 109078 h 302638"/>
                <a:gd name="connsiteX1" fmla="*/ 438455 w 450183"/>
                <a:gd name="connsiteY1" fmla="*/ 94017 h 302638"/>
                <a:gd name="connsiteX2" fmla="*/ 431202 w 450183"/>
                <a:gd name="connsiteY2" fmla="*/ 47789 h 302638"/>
                <a:gd name="connsiteX3" fmla="*/ 392473 w 450183"/>
                <a:gd name="connsiteY3" fmla="*/ 23200 h 302638"/>
                <a:gd name="connsiteX4" fmla="*/ 379133 w 450183"/>
                <a:gd name="connsiteY4" fmla="*/ 4758 h 302638"/>
                <a:gd name="connsiteX5" fmla="*/ 362474 w 450183"/>
                <a:gd name="connsiteY5" fmla="*/ 2115 h 302638"/>
                <a:gd name="connsiteX6" fmla="*/ 359831 w 450183"/>
                <a:gd name="connsiteY6" fmla="*/ 18774 h 302638"/>
                <a:gd name="connsiteX7" fmla="*/ 363581 w 450183"/>
                <a:gd name="connsiteY7" fmla="*/ 23938 h 302638"/>
                <a:gd name="connsiteX8" fmla="*/ 324238 w 450183"/>
                <a:gd name="connsiteY8" fmla="*/ 38261 h 302638"/>
                <a:gd name="connsiteX9" fmla="*/ 16256 w 450183"/>
                <a:gd name="connsiteY9" fmla="*/ 68506 h 302638"/>
                <a:gd name="connsiteX10" fmla="*/ -280 w 450183"/>
                <a:gd name="connsiteY10" fmla="*/ 94755 h 302638"/>
                <a:gd name="connsiteX11" fmla="*/ 15395 w 450183"/>
                <a:gd name="connsiteY11" fmla="*/ 125492 h 302638"/>
                <a:gd name="connsiteX12" fmla="*/ 221823 w 450183"/>
                <a:gd name="connsiteY12" fmla="*/ 174978 h 302638"/>
                <a:gd name="connsiteX13" fmla="*/ 203381 w 450183"/>
                <a:gd name="connsiteY13" fmla="*/ 282556 h 302638"/>
                <a:gd name="connsiteX14" fmla="*/ 219303 w 450183"/>
                <a:gd name="connsiteY14" fmla="*/ 300998 h 302638"/>
                <a:gd name="connsiteX15" fmla="*/ 229016 w 450183"/>
                <a:gd name="connsiteY15" fmla="*/ 302474 h 302638"/>
                <a:gd name="connsiteX16" fmla="*/ 391859 w 450183"/>
                <a:gd name="connsiteY16" fmla="*/ 148790 h 302638"/>
                <a:gd name="connsiteX17" fmla="*/ 392227 w 450183"/>
                <a:gd name="connsiteY17" fmla="*/ 148114 h 302638"/>
                <a:gd name="connsiteX18" fmla="*/ 426038 w 450183"/>
                <a:gd name="connsiteY18" fmla="*/ 118361 h 302638"/>
                <a:gd name="connsiteX19" fmla="*/ 428128 w 450183"/>
                <a:gd name="connsiteY19" fmla="*/ 121557 h 302638"/>
                <a:gd name="connsiteX20" fmla="*/ 438087 w 450183"/>
                <a:gd name="connsiteY20" fmla="*/ 127029 h 302638"/>
                <a:gd name="connsiteX21" fmla="*/ 444541 w 450183"/>
                <a:gd name="connsiteY21" fmla="*/ 125123 h 302638"/>
                <a:gd name="connsiteX22" fmla="*/ 448230 w 450183"/>
                <a:gd name="connsiteY22" fmla="*/ 109078 h 30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0183" h="302638">
                  <a:moveTo>
                    <a:pt x="448230" y="109078"/>
                  </a:moveTo>
                  <a:lnTo>
                    <a:pt x="438455" y="94017"/>
                  </a:lnTo>
                  <a:cubicBezTo>
                    <a:pt x="442752" y="78280"/>
                    <a:pt x="440109" y="61455"/>
                    <a:pt x="431202" y="47789"/>
                  </a:cubicBezTo>
                  <a:cubicBezTo>
                    <a:pt x="422682" y="34155"/>
                    <a:pt x="408438" y="25112"/>
                    <a:pt x="392473" y="23200"/>
                  </a:cubicBezTo>
                  <a:lnTo>
                    <a:pt x="379133" y="4758"/>
                  </a:lnTo>
                  <a:cubicBezTo>
                    <a:pt x="375261" y="-572"/>
                    <a:pt x="367804" y="-1758"/>
                    <a:pt x="362474" y="2115"/>
                  </a:cubicBezTo>
                  <a:cubicBezTo>
                    <a:pt x="357145" y="5987"/>
                    <a:pt x="355958" y="13444"/>
                    <a:pt x="359831" y="18774"/>
                  </a:cubicBezTo>
                  <a:lnTo>
                    <a:pt x="363581" y="23938"/>
                  </a:lnTo>
                  <a:cubicBezTo>
                    <a:pt x="349817" y="26692"/>
                    <a:pt x="336551" y="31524"/>
                    <a:pt x="324238" y="38261"/>
                  </a:cubicBezTo>
                  <a:cubicBezTo>
                    <a:pt x="223299" y="12504"/>
                    <a:pt x="63960" y="33343"/>
                    <a:pt x="16256" y="68506"/>
                  </a:cubicBezTo>
                  <a:cubicBezTo>
                    <a:pt x="5621" y="76374"/>
                    <a:pt x="27" y="85165"/>
                    <a:pt x="-280" y="94755"/>
                  </a:cubicBezTo>
                  <a:cubicBezTo>
                    <a:pt x="-237" y="106908"/>
                    <a:pt x="5584" y="118318"/>
                    <a:pt x="15395" y="125492"/>
                  </a:cubicBezTo>
                  <a:cubicBezTo>
                    <a:pt x="48468" y="153770"/>
                    <a:pt x="137912" y="171351"/>
                    <a:pt x="221823" y="174978"/>
                  </a:cubicBezTo>
                  <a:cubicBezTo>
                    <a:pt x="204180" y="219300"/>
                    <a:pt x="197234" y="260549"/>
                    <a:pt x="203381" y="282556"/>
                  </a:cubicBezTo>
                  <a:cubicBezTo>
                    <a:pt x="205170" y="291034"/>
                    <a:pt x="211182" y="297992"/>
                    <a:pt x="219303" y="300998"/>
                  </a:cubicBezTo>
                  <a:cubicBezTo>
                    <a:pt x="222438" y="302013"/>
                    <a:pt x="225721" y="302511"/>
                    <a:pt x="229016" y="302474"/>
                  </a:cubicBezTo>
                  <a:cubicBezTo>
                    <a:pt x="267621" y="302474"/>
                    <a:pt x="338868" y="244504"/>
                    <a:pt x="391859" y="148790"/>
                  </a:cubicBezTo>
                  <a:lnTo>
                    <a:pt x="392227" y="148114"/>
                  </a:lnTo>
                  <a:cubicBezTo>
                    <a:pt x="405290" y="140442"/>
                    <a:pt x="416768" y="130342"/>
                    <a:pt x="426038" y="118361"/>
                  </a:cubicBezTo>
                  <a:lnTo>
                    <a:pt x="428128" y="121557"/>
                  </a:lnTo>
                  <a:cubicBezTo>
                    <a:pt x="430310" y="124945"/>
                    <a:pt x="434054" y="127004"/>
                    <a:pt x="438087" y="127029"/>
                  </a:cubicBezTo>
                  <a:cubicBezTo>
                    <a:pt x="440380" y="127035"/>
                    <a:pt x="442617" y="126371"/>
                    <a:pt x="444541" y="125123"/>
                  </a:cubicBezTo>
                  <a:cubicBezTo>
                    <a:pt x="449859" y="121619"/>
                    <a:pt x="451482" y="114556"/>
                    <a:pt x="448230" y="109078"/>
                  </a:cubicBezTo>
                  <a:close/>
                </a:path>
              </a:pathLst>
            </a:custGeom>
            <a:solidFill>
              <a:srgbClr val="000000"/>
            </a:solidFill>
            <a:ln w="61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23">
              <a:extLst>
                <a:ext uri="{FF2B5EF4-FFF2-40B4-BE49-F238E27FC236}">
                  <a16:creationId xmlns:a16="http://schemas.microsoft.com/office/drawing/2014/main" id="{99C70A62-A019-5D5A-B1C4-F7DEABEB0B00}"/>
                </a:ext>
              </a:extLst>
            </p:cNvPr>
            <p:cNvSpPr/>
            <p:nvPr/>
          </p:nvSpPr>
          <p:spPr>
            <a:xfrm>
              <a:off x="11775234" y="378772"/>
              <a:ext cx="71653" cy="63503"/>
            </a:xfrm>
            <a:custGeom>
              <a:avLst/>
              <a:gdLst>
                <a:gd name="connsiteX0" fmla="*/ 1747 w 126080"/>
                <a:gd name="connsiteY0" fmla="*/ 111350 h 111740"/>
                <a:gd name="connsiteX1" fmla="*/ 44778 w 126080"/>
                <a:gd name="connsiteY1" fmla="*/ 90387 h 111740"/>
                <a:gd name="connsiteX2" fmla="*/ 125801 w 126080"/>
                <a:gd name="connsiteY2" fmla="*/ -163 h 111740"/>
                <a:gd name="connsiteX3" fmla="*/ 77790 w 126080"/>
                <a:gd name="connsiteY3" fmla="*/ 7583 h 111740"/>
                <a:gd name="connsiteX4" fmla="*/ 22464 w 126080"/>
                <a:gd name="connsiteY4" fmla="*/ 9734 h 111740"/>
                <a:gd name="connsiteX5" fmla="*/ 1747 w 126080"/>
                <a:gd name="connsiteY5" fmla="*/ 111350 h 1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080" h="111740">
                  <a:moveTo>
                    <a:pt x="1747" y="111350"/>
                  </a:moveTo>
                  <a:cubicBezTo>
                    <a:pt x="2669" y="112395"/>
                    <a:pt x="18529" y="110551"/>
                    <a:pt x="44778" y="90387"/>
                  </a:cubicBezTo>
                  <a:cubicBezTo>
                    <a:pt x="66048" y="73912"/>
                    <a:pt x="92789" y="50061"/>
                    <a:pt x="125801" y="-163"/>
                  </a:cubicBezTo>
                  <a:cubicBezTo>
                    <a:pt x="110002" y="3568"/>
                    <a:pt x="93957" y="6156"/>
                    <a:pt x="77790" y="7583"/>
                  </a:cubicBezTo>
                  <a:cubicBezTo>
                    <a:pt x="59397" y="9261"/>
                    <a:pt x="40930" y="9980"/>
                    <a:pt x="22464" y="9734"/>
                  </a:cubicBezTo>
                  <a:cubicBezTo>
                    <a:pt x="-1204" y="66105"/>
                    <a:pt x="-2802" y="106125"/>
                    <a:pt x="1747" y="111350"/>
                  </a:cubicBezTo>
                  <a:close/>
                </a:path>
              </a:pathLst>
            </a:custGeom>
            <a:solidFill>
              <a:srgbClr val="FFFFFF"/>
            </a:solidFill>
            <a:ln w="61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28">
              <a:extLst>
                <a:ext uri="{FF2B5EF4-FFF2-40B4-BE49-F238E27FC236}">
                  <a16:creationId xmlns:a16="http://schemas.microsoft.com/office/drawing/2014/main" id="{1F8DC848-CE93-10AA-BBD1-4FFE534937A9}"/>
                </a:ext>
              </a:extLst>
            </p:cNvPr>
            <p:cNvSpPr/>
            <p:nvPr/>
          </p:nvSpPr>
          <p:spPr>
            <a:xfrm>
              <a:off x="11660807" y="314169"/>
              <a:ext cx="153484" cy="55590"/>
            </a:xfrm>
            <a:custGeom>
              <a:avLst/>
              <a:gdLst>
                <a:gd name="connsiteX0" fmla="*/ 193685 w 270069"/>
                <a:gd name="connsiteY0" fmla="*/ -152 h 97815"/>
                <a:gd name="connsiteX1" fmla="*/ 7974 w 270069"/>
                <a:gd name="connsiteY1" fmla="*/ 35379 h 97815"/>
                <a:gd name="connsiteX2" fmla="*/ -263 w 270069"/>
                <a:gd name="connsiteY2" fmla="*/ 43371 h 97815"/>
                <a:gd name="connsiteX3" fmla="*/ 6499 w 270069"/>
                <a:gd name="connsiteY3" fmla="*/ 53883 h 97815"/>
                <a:gd name="connsiteX4" fmla="*/ 207332 w 270069"/>
                <a:gd name="connsiteY4" fmla="*/ 97652 h 97815"/>
                <a:gd name="connsiteX5" fmla="*/ 256142 w 270069"/>
                <a:gd name="connsiteY5" fmla="*/ 19704 h 97815"/>
                <a:gd name="connsiteX6" fmla="*/ 269790 w 270069"/>
                <a:gd name="connsiteY6" fmla="*/ 5811 h 97815"/>
                <a:gd name="connsiteX7" fmla="*/ 193685 w 270069"/>
                <a:gd name="connsiteY7" fmla="*/ -152 h 9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069" h="97815">
                  <a:moveTo>
                    <a:pt x="193685" y="-152"/>
                  </a:moveTo>
                  <a:cubicBezTo>
                    <a:pt x="115614" y="-152"/>
                    <a:pt x="36805" y="16200"/>
                    <a:pt x="7974" y="35379"/>
                  </a:cubicBezTo>
                  <a:cubicBezTo>
                    <a:pt x="1827" y="39621"/>
                    <a:pt x="-202" y="42695"/>
                    <a:pt x="-263" y="43371"/>
                  </a:cubicBezTo>
                  <a:cubicBezTo>
                    <a:pt x="-571" y="47182"/>
                    <a:pt x="3364" y="51178"/>
                    <a:pt x="6499" y="53883"/>
                  </a:cubicBezTo>
                  <a:cubicBezTo>
                    <a:pt x="34469" y="77735"/>
                    <a:pt x="123974" y="95132"/>
                    <a:pt x="207332" y="97652"/>
                  </a:cubicBezTo>
                  <a:cubicBezTo>
                    <a:pt x="220451" y="69823"/>
                    <a:pt x="236834" y="43654"/>
                    <a:pt x="256142" y="19704"/>
                  </a:cubicBezTo>
                  <a:cubicBezTo>
                    <a:pt x="260322" y="14724"/>
                    <a:pt x="264890" y="10083"/>
                    <a:pt x="269790" y="5811"/>
                  </a:cubicBezTo>
                  <a:cubicBezTo>
                    <a:pt x="244635" y="1667"/>
                    <a:pt x="219178" y="-330"/>
                    <a:pt x="193685" y="-152"/>
                  </a:cubicBezTo>
                  <a:close/>
                </a:path>
              </a:pathLst>
            </a:custGeom>
            <a:solidFill>
              <a:srgbClr val="FFFFFF"/>
            </a:solidFill>
            <a:ln w="61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29">
              <a:extLst>
                <a:ext uri="{FF2B5EF4-FFF2-40B4-BE49-F238E27FC236}">
                  <a16:creationId xmlns:a16="http://schemas.microsoft.com/office/drawing/2014/main" id="{78CF330E-8CFE-2B7D-EA30-9B8288D4F245}"/>
                </a:ext>
              </a:extLst>
            </p:cNvPr>
            <p:cNvSpPr/>
            <p:nvPr/>
          </p:nvSpPr>
          <p:spPr>
            <a:xfrm>
              <a:off x="11813942" y="321582"/>
              <a:ext cx="43867" cy="45172"/>
            </a:xfrm>
            <a:custGeom>
              <a:avLst/>
              <a:gdLst>
                <a:gd name="connsiteX0" fmla="*/ 31502 w 77188"/>
                <a:gd name="connsiteY0" fmla="*/ -163 h 79485"/>
                <a:gd name="connsiteX1" fmla="*/ 17301 w 77188"/>
                <a:gd name="connsiteY1" fmla="*/ 12132 h 79485"/>
                <a:gd name="connsiteX2" fmla="*/ 6605 w 77188"/>
                <a:gd name="connsiteY2" fmla="*/ 23012 h 79485"/>
                <a:gd name="connsiteX3" fmla="*/ -280 w 77188"/>
                <a:gd name="connsiteY3" fmla="*/ 31742 h 79485"/>
                <a:gd name="connsiteX4" fmla="*/ 34207 w 77188"/>
                <a:gd name="connsiteY4" fmla="*/ 79322 h 79485"/>
                <a:gd name="connsiteX5" fmla="*/ 56583 w 77188"/>
                <a:gd name="connsiteY5" fmla="*/ 73912 h 79485"/>
                <a:gd name="connsiteX6" fmla="*/ 76623 w 77188"/>
                <a:gd name="connsiteY6" fmla="*/ 65675 h 79485"/>
                <a:gd name="connsiteX7" fmla="*/ 63652 w 77188"/>
                <a:gd name="connsiteY7" fmla="*/ 23934 h 79485"/>
                <a:gd name="connsiteX8" fmla="*/ 31502 w 77188"/>
                <a:gd name="connsiteY8" fmla="*/ -163 h 7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88" h="79485">
                  <a:moveTo>
                    <a:pt x="31502" y="-163"/>
                  </a:moveTo>
                  <a:lnTo>
                    <a:pt x="17301" y="12132"/>
                  </a:lnTo>
                  <a:cubicBezTo>
                    <a:pt x="13447" y="15463"/>
                    <a:pt x="9869" y="19103"/>
                    <a:pt x="6605" y="23012"/>
                  </a:cubicBezTo>
                  <a:cubicBezTo>
                    <a:pt x="4269" y="25840"/>
                    <a:pt x="1995" y="28729"/>
                    <a:pt x="-280" y="31742"/>
                  </a:cubicBezTo>
                  <a:cubicBezTo>
                    <a:pt x="15648" y="43864"/>
                    <a:pt x="27641" y="60413"/>
                    <a:pt x="34207" y="79322"/>
                  </a:cubicBezTo>
                  <a:cubicBezTo>
                    <a:pt x="41755" y="77927"/>
                    <a:pt x="49225" y="76119"/>
                    <a:pt x="56583" y="73912"/>
                  </a:cubicBezTo>
                  <a:cubicBezTo>
                    <a:pt x="63437" y="71607"/>
                    <a:pt x="70132" y="68853"/>
                    <a:pt x="76623" y="65675"/>
                  </a:cubicBezTo>
                  <a:cubicBezTo>
                    <a:pt x="77853" y="56823"/>
                    <a:pt x="75394" y="41577"/>
                    <a:pt x="63652" y="23934"/>
                  </a:cubicBezTo>
                  <a:cubicBezTo>
                    <a:pt x="55280" y="13171"/>
                    <a:pt x="44178" y="4853"/>
                    <a:pt x="31502" y="-163"/>
                  </a:cubicBezTo>
                  <a:close/>
                </a:path>
              </a:pathLst>
            </a:custGeom>
            <a:solidFill>
              <a:srgbClr val="FFD400"/>
            </a:solidFill>
            <a:ln w="61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29297463-3B6E-91E3-79E9-8C2178D3B531}"/>
              </a:ext>
            </a:extLst>
          </p:cNvPr>
          <p:cNvSpPr/>
          <p:nvPr/>
        </p:nvSpPr>
        <p:spPr>
          <a:xfrm>
            <a:off x="11673370" y="6370002"/>
            <a:ext cx="241391" cy="241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BC050-4ADB-4C64-B45F-898ADD781AAF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1</a:t>
            </a:fld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 SemiBold" panose="00000700000000000000" pitchFamily="2" charset="0"/>
              <a:ea typeface="+mn-ea"/>
              <a:cs typeface="+mn-cs"/>
            </a:endParaRP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8EC17200-9DF5-D5B9-1CCB-9CFDA1FC8C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3" r="22543"/>
          <a:stretch>
            <a:fillRect/>
          </a:stretch>
        </p:blipFill>
        <p:spPr>
          <a:custGeom>
            <a:avLst/>
            <a:gdLst>
              <a:gd name="connsiteX0" fmla="*/ 2855716 w 5020526"/>
              <a:gd name="connsiteY0" fmla="*/ 0 h 6858000"/>
              <a:gd name="connsiteX1" fmla="*/ 5020526 w 5020526"/>
              <a:gd name="connsiteY1" fmla="*/ 0 h 6858000"/>
              <a:gd name="connsiteX2" fmla="*/ 5020526 w 5020526"/>
              <a:gd name="connsiteY2" fmla="*/ 6858000 h 6858000"/>
              <a:gd name="connsiteX3" fmla="*/ 1729794 w 5020526"/>
              <a:gd name="connsiteY3" fmla="*/ 6858000 h 6858000"/>
              <a:gd name="connsiteX4" fmla="*/ 1644986 w 5020526"/>
              <a:gd name="connsiteY4" fmla="*/ 6778061 h 6858000"/>
              <a:gd name="connsiteX5" fmla="*/ 673180 w 5020526"/>
              <a:gd name="connsiteY5" fmla="*/ 5559777 h 6858000"/>
              <a:gd name="connsiteX6" fmla="*/ 762 w 5020526"/>
              <a:gd name="connsiteY6" fmla="*/ 3087326 h 6858000"/>
              <a:gd name="connsiteX7" fmla="*/ 692923 w 5020526"/>
              <a:gd name="connsiteY7" fmla="*/ 1069112 h 6858000"/>
              <a:gd name="connsiteX8" fmla="*/ 1519256 w 5020526"/>
              <a:gd name="connsiteY8" fmla="*/ 132479 h 6858000"/>
              <a:gd name="connsiteX9" fmla="*/ 1658207 w 5020526"/>
              <a:gd name="connsiteY9" fmla="*/ 7619 h 6858000"/>
              <a:gd name="connsiteX10" fmla="*/ 2670557 w 5020526"/>
              <a:gd name="connsiteY10" fmla="*/ 7619 h 6858000"/>
              <a:gd name="connsiteX11" fmla="*/ 2812252 w 5020526"/>
              <a:gd name="connsiteY11" fmla="*/ 26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0526" h="6858000">
                <a:moveTo>
                  <a:pt x="2855716" y="0"/>
                </a:moveTo>
                <a:lnTo>
                  <a:pt x="5020526" y="0"/>
                </a:lnTo>
                <a:lnTo>
                  <a:pt x="5020526" y="6858000"/>
                </a:lnTo>
                <a:lnTo>
                  <a:pt x="1729794" y="6858000"/>
                </a:lnTo>
                <a:lnTo>
                  <a:pt x="1644986" y="6778061"/>
                </a:lnTo>
                <a:cubicBezTo>
                  <a:pt x="1251768" y="6390632"/>
                  <a:pt x="927169" y="5983938"/>
                  <a:pt x="673180" y="5559777"/>
                </a:cubicBezTo>
                <a:cubicBezTo>
                  <a:pt x="211357" y="4788213"/>
                  <a:pt x="-14910" y="3956567"/>
                  <a:pt x="762" y="3087326"/>
                </a:cubicBezTo>
                <a:cubicBezTo>
                  <a:pt x="13296" y="2392588"/>
                  <a:pt x="246247" y="1712564"/>
                  <a:pt x="692923" y="1069112"/>
                </a:cubicBezTo>
                <a:cubicBezTo>
                  <a:pt x="914878" y="749355"/>
                  <a:pt x="1192184" y="435603"/>
                  <a:pt x="1519256" y="132479"/>
                </a:cubicBezTo>
                <a:lnTo>
                  <a:pt x="1658207" y="7619"/>
                </a:lnTo>
                <a:lnTo>
                  <a:pt x="2670557" y="7619"/>
                </a:lnTo>
                <a:cubicBezTo>
                  <a:pt x="2666853" y="10112"/>
                  <a:pt x="2718401" y="8105"/>
                  <a:pt x="2812252" y="2654"/>
                </a:cubicBezTo>
                <a:close/>
              </a:path>
            </a:pathLst>
          </a:custGeom>
          <a:blipFill>
            <a:blip r:embed="rId3"/>
            <a:srcRect/>
            <a:stretch>
              <a:fillRect l="-52450" r="-52450"/>
            </a:stretch>
          </a:blipFill>
        </p:spPr>
      </p:pic>
      <p:pic>
        <p:nvPicPr>
          <p:cNvPr id="2" name="Image 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81A2218B-00DB-CA3B-7F25-4BC05A7FA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68" y="706894"/>
            <a:ext cx="2088332" cy="102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0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1.875E-6 0.0243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02875-CE2B-5041-8E4D-69367D241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D8A78402-AB52-21CF-CEE0-549590E79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6" y="116731"/>
            <a:ext cx="2318425" cy="113428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CFB07C1-F597-29A7-FD24-71DB43B992D3}"/>
              </a:ext>
            </a:extLst>
          </p:cNvPr>
          <p:cNvSpPr txBox="1"/>
          <p:nvPr/>
        </p:nvSpPr>
        <p:spPr>
          <a:xfrm>
            <a:off x="1002899" y="648479"/>
            <a:ext cx="2077758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2800" b="1">
                <a:solidFill>
                  <a:srgbClr val="FFCD00"/>
                </a:solidFill>
                <a:latin typeface="Montserrat"/>
              </a:rPr>
              <a:t>Charleville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BFE200E-78E0-3DDB-4C93-DB89BED53E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7384" r="17725" b="10269"/>
          <a:stretch>
            <a:fillRect/>
          </a:stretch>
        </p:blipFill>
        <p:spPr bwMode="auto">
          <a:xfrm>
            <a:off x="638446" y="764543"/>
            <a:ext cx="153670" cy="198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e libre : forme 32">
            <a:extLst>
              <a:ext uri="{FF2B5EF4-FFF2-40B4-BE49-F238E27FC236}">
                <a16:creationId xmlns:a16="http://schemas.microsoft.com/office/drawing/2014/main" id="{1AB6813B-2485-DA8A-D19E-5FD44BB45D94}"/>
              </a:ext>
            </a:extLst>
          </p:cNvPr>
          <p:cNvSpPr/>
          <p:nvPr/>
        </p:nvSpPr>
        <p:spPr>
          <a:xfrm rot="21117056">
            <a:off x="11059013" y="6347324"/>
            <a:ext cx="449999" cy="161198"/>
          </a:xfrm>
          <a:custGeom>
            <a:avLst/>
            <a:gdLst>
              <a:gd name="connsiteX0" fmla="*/ 449130 w 449999"/>
              <a:gd name="connsiteY0" fmla="*/ 80517 h 161198"/>
              <a:gd name="connsiteX1" fmla="*/ 224131 w 449999"/>
              <a:gd name="connsiteY1" fmla="*/ 161116 h 161198"/>
              <a:gd name="connsiteX2" fmla="*/ -869 w 449999"/>
              <a:gd name="connsiteY2" fmla="*/ 80517 h 161198"/>
              <a:gd name="connsiteX3" fmla="*/ 224131 w 449999"/>
              <a:gd name="connsiteY3" fmla="*/ -82 h 161198"/>
              <a:gd name="connsiteX4" fmla="*/ 449130 w 449999"/>
              <a:gd name="connsiteY4" fmla="*/ 80517 h 1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" h="161198">
                <a:moveTo>
                  <a:pt x="449130" y="80517"/>
                </a:moveTo>
                <a:cubicBezTo>
                  <a:pt x="449130" y="125030"/>
                  <a:pt x="348395" y="161116"/>
                  <a:pt x="224131" y="161116"/>
                </a:cubicBezTo>
                <a:cubicBezTo>
                  <a:pt x="99867" y="161116"/>
                  <a:pt x="-869" y="125030"/>
                  <a:pt x="-869" y="80517"/>
                </a:cubicBezTo>
                <a:cubicBezTo>
                  <a:pt x="-869" y="36003"/>
                  <a:pt x="99867" y="-82"/>
                  <a:pt x="224131" y="-82"/>
                </a:cubicBezTo>
                <a:cubicBezTo>
                  <a:pt x="348395" y="-82"/>
                  <a:pt x="449130" y="36003"/>
                  <a:pt x="449130" y="80517"/>
                </a:cubicBezTo>
                <a:close/>
              </a:path>
            </a:pathLst>
          </a:custGeom>
          <a:solidFill>
            <a:srgbClr val="F6C902"/>
          </a:solidFill>
          <a:ln w="302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800">
              <a:latin typeface="Source Sans Pro" panose="020B0503030403020204" pitchFamily="34" charset="0"/>
            </a:endParaRPr>
          </a:p>
        </p:txBody>
      </p:sp>
      <p:sp>
        <p:nvSpPr>
          <p:cNvPr id="5" name="ZoneTexte 35">
            <a:extLst>
              <a:ext uri="{FF2B5EF4-FFF2-40B4-BE49-F238E27FC236}">
                <a16:creationId xmlns:a16="http://schemas.microsoft.com/office/drawing/2014/main" id="{0EE639E2-70E3-A8E8-00A9-4560348E61E9}"/>
              </a:ext>
            </a:extLst>
          </p:cNvPr>
          <p:cNvSpPr txBox="1"/>
          <p:nvPr/>
        </p:nvSpPr>
        <p:spPr>
          <a:xfrm>
            <a:off x="10881364" y="6190414"/>
            <a:ext cx="8001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fld id="{3FBD5215-D0C4-4D56-BE86-E2887BA65D1B}" type="slidenum">
              <a:rPr lang="fr-FR" sz="1800" b="1" smtClean="0">
                <a:ln w="12700">
                  <a:solidFill>
                    <a:srgbClr val="000000"/>
                  </a:solidFill>
                </a:ln>
                <a:solidFill>
                  <a:schemeClr val="bg1"/>
                </a:solidFill>
                <a:latin typeface="+mj-lt"/>
              </a:rPr>
              <a:t>2</a:t>
            </a:fld>
            <a:endParaRPr lang="fr-FR" sz="1800" b="1">
              <a:ln w="12700">
                <a:solidFill>
                  <a:srgbClr val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A3570C6B-3A9A-2AAE-5AF7-4CC3CF103C7D}"/>
              </a:ext>
            </a:extLst>
          </p:cNvPr>
          <p:cNvSpPr txBox="1">
            <a:spLocks/>
          </p:cNvSpPr>
          <p:nvPr/>
        </p:nvSpPr>
        <p:spPr>
          <a:xfrm>
            <a:off x="1002899" y="1110358"/>
            <a:ext cx="9661262" cy="388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ource Sans Pro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FR" sz="2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3E47C42-CB06-B0A2-E121-07AEC519B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000" y="1419840"/>
            <a:ext cx="7121999" cy="44984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4685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A4BA1-FD5F-E785-CB26-AB31B19D0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60EB3AD2-143A-ACC3-C1B0-CE023B934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6" y="116731"/>
            <a:ext cx="2318425" cy="113428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61166A8-9534-047E-3067-1DD71644A9D6}"/>
              </a:ext>
            </a:extLst>
          </p:cNvPr>
          <p:cNvSpPr txBox="1"/>
          <p:nvPr/>
        </p:nvSpPr>
        <p:spPr>
          <a:xfrm>
            <a:off x="1002899" y="648479"/>
            <a:ext cx="2992158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2800" b="1">
                <a:solidFill>
                  <a:srgbClr val="FFCD00"/>
                </a:solidFill>
                <a:latin typeface="Montserrat"/>
              </a:rPr>
              <a:t>Juvisy sur Orge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CB8EA23-8EF9-B5F0-EF04-63BF53F92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7384" r="17725" b="10269"/>
          <a:stretch>
            <a:fillRect/>
          </a:stretch>
        </p:blipFill>
        <p:spPr bwMode="auto">
          <a:xfrm>
            <a:off x="638446" y="764543"/>
            <a:ext cx="153670" cy="198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e libre : forme 32">
            <a:extLst>
              <a:ext uri="{FF2B5EF4-FFF2-40B4-BE49-F238E27FC236}">
                <a16:creationId xmlns:a16="http://schemas.microsoft.com/office/drawing/2014/main" id="{B77E6D50-CC8E-E515-6465-94544F75DBCE}"/>
              </a:ext>
            </a:extLst>
          </p:cNvPr>
          <p:cNvSpPr/>
          <p:nvPr/>
        </p:nvSpPr>
        <p:spPr>
          <a:xfrm rot="21117056">
            <a:off x="11059013" y="6347324"/>
            <a:ext cx="449999" cy="161198"/>
          </a:xfrm>
          <a:custGeom>
            <a:avLst/>
            <a:gdLst>
              <a:gd name="connsiteX0" fmla="*/ 449130 w 449999"/>
              <a:gd name="connsiteY0" fmla="*/ 80517 h 161198"/>
              <a:gd name="connsiteX1" fmla="*/ 224131 w 449999"/>
              <a:gd name="connsiteY1" fmla="*/ 161116 h 161198"/>
              <a:gd name="connsiteX2" fmla="*/ -869 w 449999"/>
              <a:gd name="connsiteY2" fmla="*/ 80517 h 161198"/>
              <a:gd name="connsiteX3" fmla="*/ 224131 w 449999"/>
              <a:gd name="connsiteY3" fmla="*/ -82 h 161198"/>
              <a:gd name="connsiteX4" fmla="*/ 449130 w 449999"/>
              <a:gd name="connsiteY4" fmla="*/ 80517 h 1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" h="161198">
                <a:moveTo>
                  <a:pt x="449130" y="80517"/>
                </a:moveTo>
                <a:cubicBezTo>
                  <a:pt x="449130" y="125030"/>
                  <a:pt x="348395" y="161116"/>
                  <a:pt x="224131" y="161116"/>
                </a:cubicBezTo>
                <a:cubicBezTo>
                  <a:pt x="99867" y="161116"/>
                  <a:pt x="-869" y="125030"/>
                  <a:pt x="-869" y="80517"/>
                </a:cubicBezTo>
                <a:cubicBezTo>
                  <a:pt x="-869" y="36003"/>
                  <a:pt x="99867" y="-82"/>
                  <a:pt x="224131" y="-82"/>
                </a:cubicBezTo>
                <a:cubicBezTo>
                  <a:pt x="348395" y="-82"/>
                  <a:pt x="449130" y="36003"/>
                  <a:pt x="449130" y="80517"/>
                </a:cubicBezTo>
                <a:close/>
              </a:path>
            </a:pathLst>
          </a:custGeom>
          <a:solidFill>
            <a:srgbClr val="F6C902"/>
          </a:solidFill>
          <a:ln w="302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800">
              <a:latin typeface="Source Sans Pro" panose="020B0503030403020204" pitchFamily="34" charset="0"/>
            </a:endParaRPr>
          </a:p>
        </p:txBody>
      </p:sp>
      <p:sp>
        <p:nvSpPr>
          <p:cNvPr id="5" name="ZoneTexte 35">
            <a:extLst>
              <a:ext uri="{FF2B5EF4-FFF2-40B4-BE49-F238E27FC236}">
                <a16:creationId xmlns:a16="http://schemas.microsoft.com/office/drawing/2014/main" id="{8A532691-8F14-99ED-8927-135D45774F9B}"/>
              </a:ext>
            </a:extLst>
          </p:cNvPr>
          <p:cNvSpPr txBox="1"/>
          <p:nvPr/>
        </p:nvSpPr>
        <p:spPr>
          <a:xfrm>
            <a:off x="10881364" y="6190414"/>
            <a:ext cx="8001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fld id="{3FBD5215-D0C4-4D56-BE86-E2887BA65D1B}" type="slidenum">
              <a:rPr lang="fr-FR" sz="1800" b="1" smtClean="0">
                <a:ln w="12700">
                  <a:solidFill>
                    <a:srgbClr val="000000"/>
                  </a:solidFill>
                </a:ln>
                <a:solidFill>
                  <a:schemeClr val="bg1"/>
                </a:solidFill>
                <a:latin typeface="+mj-lt"/>
              </a:rPr>
              <a:t>3</a:t>
            </a:fld>
            <a:endParaRPr lang="fr-FR" sz="1800" b="1">
              <a:ln w="12700">
                <a:solidFill>
                  <a:srgbClr val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475F5B81-58D2-D010-2602-0690D64C18A2}"/>
              </a:ext>
            </a:extLst>
          </p:cNvPr>
          <p:cNvSpPr txBox="1">
            <a:spLocks/>
          </p:cNvSpPr>
          <p:nvPr/>
        </p:nvSpPr>
        <p:spPr>
          <a:xfrm>
            <a:off x="1002899" y="1110358"/>
            <a:ext cx="9661262" cy="388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ource Sans Pro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FR" sz="2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3CCAAF5-ED31-4033-9F5C-7D3032E86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78" y="1530161"/>
            <a:ext cx="7005864" cy="46033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357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E1431-7D73-A954-DB87-1641F5BE3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E5B9F65-D56D-6FA2-E0CD-86E26D022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6" y="116731"/>
            <a:ext cx="2318425" cy="113428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689F8A9-0199-7468-FAA8-47B79C603A90}"/>
              </a:ext>
            </a:extLst>
          </p:cNvPr>
          <p:cNvSpPr txBox="1"/>
          <p:nvPr/>
        </p:nvSpPr>
        <p:spPr>
          <a:xfrm>
            <a:off x="1002899" y="648479"/>
            <a:ext cx="2992158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2800" b="1">
                <a:solidFill>
                  <a:srgbClr val="FFCD00"/>
                </a:solidFill>
                <a:latin typeface="Montserrat"/>
              </a:rPr>
              <a:t>Millau Viaduc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87FBF19-40C8-35D6-79E9-E147724BAA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7384" r="17725" b="10269"/>
          <a:stretch>
            <a:fillRect/>
          </a:stretch>
        </p:blipFill>
        <p:spPr bwMode="auto">
          <a:xfrm>
            <a:off x="638446" y="764543"/>
            <a:ext cx="153670" cy="198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e libre : forme 32">
            <a:extLst>
              <a:ext uri="{FF2B5EF4-FFF2-40B4-BE49-F238E27FC236}">
                <a16:creationId xmlns:a16="http://schemas.microsoft.com/office/drawing/2014/main" id="{967DB80B-1F53-35D0-103B-18DA4768C42D}"/>
              </a:ext>
            </a:extLst>
          </p:cNvPr>
          <p:cNvSpPr/>
          <p:nvPr/>
        </p:nvSpPr>
        <p:spPr>
          <a:xfrm rot="21117056">
            <a:off x="11059013" y="6347324"/>
            <a:ext cx="449999" cy="161198"/>
          </a:xfrm>
          <a:custGeom>
            <a:avLst/>
            <a:gdLst>
              <a:gd name="connsiteX0" fmla="*/ 449130 w 449999"/>
              <a:gd name="connsiteY0" fmla="*/ 80517 h 161198"/>
              <a:gd name="connsiteX1" fmla="*/ 224131 w 449999"/>
              <a:gd name="connsiteY1" fmla="*/ 161116 h 161198"/>
              <a:gd name="connsiteX2" fmla="*/ -869 w 449999"/>
              <a:gd name="connsiteY2" fmla="*/ 80517 h 161198"/>
              <a:gd name="connsiteX3" fmla="*/ 224131 w 449999"/>
              <a:gd name="connsiteY3" fmla="*/ -82 h 161198"/>
              <a:gd name="connsiteX4" fmla="*/ 449130 w 449999"/>
              <a:gd name="connsiteY4" fmla="*/ 80517 h 1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" h="161198">
                <a:moveTo>
                  <a:pt x="449130" y="80517"/>
                </a:moveTo>
                <a:cubicBezTo>
                  <a:pt x="449130" y="125030"/>
                  <a:pt x="348395" y="161116"/>
                  <a:pt x="224131" y="161116"/>
                </a:cubicBezTo>
                <a:cubicBezTo>
                  <a:pt x="99867" y="161116"/>
                  <a:pt x="-869" y="125030"/>
                  <a:pt x="-869" y="80517"/>
                </a:cubicBezTo>
                <a:cubicBezTo>
                  <a:pt x="-869" y="36003"/>
                  <a:pt x="99867" y="-82"/>
                  <a:pt x="224131" y="-82"/>
                </a:cubicBezTo>
                <a:cubicBezTo>
                  <a:pt x="348395" y="-82"/>
                  <a:pt x="449130" y="36003"/>
                  <a:pt x="449130" y="80517"/>
                </a:cubicBezTo>
                <a:close/>
              </a:path>
            </a:pathLst>
          </a:custGeom>
          <a:solidFill>
            <a:srgbClr val="F6C902"/>
          </a:solidFill>
          <a:ln w="302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800">
              <a:latin typeface="Source Sans Pro" panose="020B0503030403020204" pitchFamily="34" charset="0"/>
            </a:endParaRPr>
          </a:p>
        </p:txBody>
      </p:sp>
      <p:sp>
        <p:nvSpPr>
          <p:cNvPr id="5" name="ZoneTexte 35">
            <a:extLst>
              <a:ext uri="{FF2B5EF4-FFF2-40B4-BE49-F238E27FC236}">
                <a16:creationId xmlns:a16="http://schemas.microsoft.com/office/drawing/2014/main" id="{2FB33281-0A9E-E720-76B2-661DF8192884}"/>
              </a:ext>
            </a:extLst>
          </p:cNvPr>
          <p:cNvSpPr txBox="1"/>
          <p:nvPr/>
        </p:nvSpPr>
        <p:spPr>
          <a:xfrm>
            <a:off x="10881364" y="6190414"/>
            <a:ext cx="8001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fld id="{3FBD5215-D0C4-4D56-BE86-E2887BA65D1B}" type="slidenum">
              <a:rPr lang="fr-FR" sz="1800" b="1" smtClean="0">
                <a:ln w="12700">
                  <a:solidFill>
                    <a:srgbClr val="000000"/>
                  </a:solidFill>
                </a:ln>
                <a:solidFill>
                  <a:schemeClr val="bg1"/>
                </a:solidFill>
                <a:latin typeface="+mj-lt"/>
              </a:rPr>
              <a:t>4</a:t>
            </a:fld>
            <a:endParaRPr lang="fr-FR" sz="1800" b="1">
              <a:ln w="12700">
                <a:solidFill>
                  <a:srgbClr val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920D612F-F93C-7A7B-16A7-C3E7F3CEFC7B}"/>
              </a:ext>
            </a:extLst>
          </p:cNvPr>
          <p:cNvSpPr txBox="1">
            <a:spLocks/>
          </p:cNvSpPr>
          <p:nvPr/>
        </p:nvSpPr>
        <p:spPr>
          <a:xfrm>
            <a:off x="1002899" y="1110358"/>
            <a:ext cx="9661262" cy="388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ource Sans Pro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FR" sz="2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1C1D85-C3DE-DDD4-7CAA-FA8272E54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77" y="1389098"/>
            <a:ext cx="7318446" cy="49275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75379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8E1DB-FF90-6BF6-2C1F-9354F6FB2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A2001B0D-FBF7-786A-F346-CA65BC89A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6" y="116731"/>
            <a:ext cx="2318425" cy="113428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2750205-D28B-4ABD-D248-A1A95D90D14D}"/>
              </a:ext>
            </a:extLst>
          </p:cNvPr>
          <p:cNvSpPr txBox="1"/>
          <p:nvPr/>
        </p:nvSpPr>
        <p:spPr>
          <a:xfrm>
            <a:off x="1002899" y="648479"/>
            <a:ext cx="2992158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2800" b="1">
                <a:solidFill>
                  <a:srgbClr val="FFCD00"/>
                </a:solidFill>
                <a:latin typeface="Montserrat"/>
              </a:rPr>
              <a:t>Millau Viaduc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9A8D45C-BF04-1172-28EC-2092B97E0F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7384" r="17725" b="10269"/>
          <a:stretch>
            <a:fillRect/>
          </a:stretch>
        </p:blipFill>
        <p:spPr bwMode="auto">
          <a:xfrm>
            <a:off x="638446" y="764543"/>
            <a:ext cx="153670" cy="198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e libre : forme 32">
            <a:extLst>
              <a:ext uri="{FF2B5EF4-FFF2-40B4-BE49-F238E27FC236}">
                <a16:creationId xmlns:a16="http://schemas.microsoft.com/office/drawing/2014/main" id="{D44E5C6F-74EE-440A-99FD-027273445E5C}"/>
              </a:ext>
            </a:extLst>
          </p:cNvPr>
          <p:cNvSpPr/>
          <p:nvPr/>
        </p:nvSpPr>
        <p:spPr>
          <a:xfrm rot="21117056">
            <a:off x="11059013" y="6347324"/>
            <a:ext cx="449999" cy="161198"/>
          </a:xfrm>
          <a:custGeom>
            <a:avLst/>
            <a:gdLst>
              <a:gd name="connsiteX0" fmla="*/ 449130 w 449999"/>
              <a:gd name="connsiteY0" fmla="*/ 80517 h 161198"/>
              <a:gd name="connsiteX1" fmla="*/ 224131 w 449999"/>
              <a:gd name="connsiteY1" fmla="*/ 161116 h 161198"/>
              <a:gd name="connsiteX2" fmla="*/ -869 w 449999"/>
              <a:gd name="connsiteY2" fmla="*/ 80517 h 161198"/>
              <a:gd name="connsiteX3" fmla="*/ 224131 w 449999"/>
              <a:gd name="connsiteY3" fmla="*/ -82 h 161198"/>
              <a:gd name="connsiteX4" fmla="*/ 449130 w 449999"/>
              <a:gd name="connsiteY4" fmla="*/ 80517 h 1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" h="161198">
                <a:moveTo>
                  <a:pt x="449130" y="80517"/>
                </a:moveTo>
                <a:cubicBezTo>
                  <a:pt x="449130" y="125030"/>
                  <a:pt x="348395" y="161116"/>
                  <a:pt x="224131" y="161116"/>
                </a:cubicBezTo>
                <a:cubicBezTo>
                  <a:pt x="99867" y="161116"/>
                  <a:pt x="-869" y="125030"/>
                  <a:pt x="-869" y="80517"/>
                </a:cubicBezTo>
                <a:cubicBezTo>
                  <a:pt x="-869" y="36003"/>
                  <a:pt x="99867" y="-82"/>
                  <a:pt x="224131" y="-82"/>
                </a:cubicBezTo>
                <a:cubicBezTo>
                  <a:pt x="348395" y="-82"/>
                  <a:pt x="449130" y="36003"/>
                  <a:pt x="449130" y="80517"/>
                </a:cubicBezTo>
                <a:close/>
              </a:path>
            </a:pathLst>
          </a:custGeom>
          <a:solidFill>
            <a:srgbClr val="F6C902"/>
          </a:solidFill>
          <a:ln w="302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800">
              <a:latin typeface="Source Sans Pro" panose="020B0503030403020204" pitchFamily="34" charset="0"/>
            </a:endParaRPr>
          </a:p>
        </p:txBody>
      </p:sp>
      <p:sp>
        <p:nvSpPr>
          <p:cNvPr id="5" name="ZoneTexte 35">
            <a:extLst>
              <a:ext uri="{FF2B5EF4-FFF2-40B4-BE49-F238E27FC236}">
                <a16:creationId xmlns:a16="http://schemas.microsoft.com/office/drawing/2014/main" id="{3837174B-9AF0-B76E-A1D2-0134DC9C949A}"/>
              </a:ext>
            </a:extLst>
          </p:cNvPr>
          <p:cNvSpPr txBox="1"/>
          <p:nvPr/>
        </p:nvSpPr>
        <p:spPr>
          <a:xfrm>
            <a:off x="10881364" y="6190414"/>
            <a:ext cx="8001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fld id="{3FBD5215-D0C4-4D56-BE86-E2887BA65D1B}" type="slidenum">
              <a:rPr lang="fr-FR" sz="1800" b="1" smtClean="0">
                <a:ln w="12700">
                  <a:solidFill>
                    <a:srgbClr val="000000"/>
                  </a:solidFill>
                </a:ln>
                <a:solidFill>
                  <a:schemeClr val="bg1"/>
                </a:solidFill>
                <a:latin typeface="+mj-lt"/>
              </a:rPr>
              <a:t>5</a:t>
            </a:fld>
            <a:endParaRPr lang="fr-FR" sz="1800" b="1">
              <a:ln w="12700">
                <a:solidFill>
                  <a:srgbClr val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7BF7390C-F875-5BC3-4085-B948A44CEF0F}"/>
              </a:ext>
            </a:extLst>
          </p:cNvPr>
          <p:cNvSpPr txBox="1">
            <a:spLocks/>
          </p:cNvSpPr>
          <p:nvPr/>
        </p:nvSpPr>
        <p:spPr>
          <a:xfrm>
            <a:off x="1002899" y="1110358"/>
            <a:ext cx="9661262" cy="388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ource Sans Pro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FR" sz="2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24E545D-E163-CAF9-E0A5-C374566FF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71" y="1251014"/>
            <a:ext cx="7094485" cy="52717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8097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F2D84-0CDF-7FC5-D2FC-D04A7D5B2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F1B85D58-BB0F-01CB-3D8F-74C39E446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6" y="116731"/>
            <a:ext cx="2318425" cy="113428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AED3DEB-EF08-8BC5-DABF-B698B65FC846}"/>
              </a:ext>
            </a:extLst>
          </p:cNvPr>
          <p:cNvSpPr txBox="1"/>
          <p:nvPr/>
        </p:nvSpPr>
        <p:spPr>
          <a:xfrm>
            <a:off x="1002899" y="648479"/>
            <a:ext cx="2992158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2800" b="1">
                <a:solidFill>
                  <a:srgbClr val="FFCD00"/>
                </a:solidFill>
                <a:latin typeface="Montserrat"/>
              </a:rPr>
              <a:t>Millau Viaduc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106F411-4B2C-1BB1-4061-F50B68B9E4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7384" r="17725" b="10269"/>
          <a:stretch>
            <a:fillRect/>
          </a:stretch>
        </p:blipFill>
        <p:spPr bwMode="auto">
          <a:xfrm>
            <a:off x="638446" y="764543"/>
            <a:ext cx="153670" cy="198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e libre : forme 32">
            <a:extLst>
              <a:ext uri="{FF2B5EF4-FFF2-40B4-BE49-F238E27FC236}">
                <a16:creationId xmlns:a16="http://schemas.microsoft.com/office/drawing/2014/main" id="{4112B860-A438-8CCA-092B-D7D8FA5D68CD}"/>
              </a:ext>
            </a:extLst>
          </p:cNvPr>
          <p:cNvSpPr/>
          <p:nvPr/>
        </p:nvSpPr>
        <p:spPr>
          <a:xfrm rot="21117056">
            <a:off x="11059013" y="6347324"/>
            <a:ext cx="449999" cy="161198"/>
          </a:xfrm>
          <a:custGeom>
            <a:avLst/>
            <a:gdLst>
              <a:gd name="connsiteX0" fmla="*/ 449130 w 449999"/>
              <a:gd name="connsiteY0" fmla="*/ 80517 h 161198"/>
              <a:gd name="connsiteX1" fmla="*/ 224131 w 449999"/>
              <a:gd name="connsiteY1" fmla="*/ 161116 h 161198"/>
              <a:gd name="connsiteX2" fmla="*/ -869 w 449999"/>
              <a:gd name="connsiteY2" fmla="*/ 80517 h 161198"/>
              <a:gd name="connsiteX3" fmla="*/ 224131 w 449999"/>
              <a:gd name="connsiteY3" fmla="*/ -82 h 161198"/>
              <a:gd name="connsiteX4" fmla="*/ 449130 w 449999"/>
              <a:gd name="connsiteY4" fmla="*/ 80517 h 1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" h="161198">
                <a:moveTo>
                  <a:pt x="449130" y="80517"/>
                </a:moveTo>
                <a:cubicBezTo>
                  <a:pt x="449130" y="125030"/>
                  <a:pt x="348395" y="161116"/>
                  <a:pt x="224131" y="161116"/>
                </a:cubicBezTo>
                <a:cubicBezTo>
                  <a:pt x="99867" y="161116"/>
                  <a:pt x="-869" y="125030"/>
                  <a:pt x="-869" y="80517"/>
                </a:cubicBezTo>
                <a:cubicBezTo>
                  <a:pt x="-869" y="36003"/>
                  <a:pt x="99867" y="-82"/>
                  <a:pt x="224131" y="-82"/>
                </a:cubicBezTo>
                <a:cubicBezTo>
                  <a:pt x="348395" y="-82"/>
                  <a:pt x="449130" y="36003"/>
                  <a:pt x="449130" y="80517"/>
                </a:cubicBezTo>
                <a:close/>
              </a:path>
            </a:pathLst>
          </a:custGeom>
          <a:solidFill>
            <a:srgbClr val="F6C902"/>
          </a:solidFill>
          <a:ln w="302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800">
              <a:latin typeface="Source Sans Pro" panose="020B0503030403020204" pitchFamily="34" charset="0"/>
            </a:endParaRPr>
          </a:p>
        </p:txBody>
      </p:sp>
      <p:sp>
        <p:nvSpPr>
          <p:cNvPr id="5" name="ZoneTexte 35">
            <a:extLst>
              <a:ext uri="{FF2B5EF4-FFF2-40B4-BE49-F238E27FC236}">
                <a16:creationId xmlns:a16="http://schemas.microsoft.com/office/drawing/2014/main" id="{A20987EA-908C-369D-C77D-3A032FFFA361}"/>
              </a:ext>
            </a:extLst>
          </p:cNvPr>
          <p:cNvSpPr txBox="1"/>
          <p:nvPr/>
        </p:nvSpPr>
        <p:spPr>
          <a:xfrm>
            <a:off x="10881364" y="6190414"/>
            <a:ext cx="8001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fld id="{3FBD5215-D0C4-4D56-BE86-E2887BA65D1B}" type="slidenum">
              <a:rPr lang="fr-FR" sz="1800" b="1" smtClean="0">
                <a:ln w="12700">
                  <a:solidFill>
                    <a:srgbClr val="000000"/>
                  </a:solidFill>
                </a:ln>
                <a:solidFill>
                  <a:schemeClr val="bg1"/>
                </a:solidFill>
                <a:latin typeface="+mj-lt"/>
              </a:rPr>
              <a:t>6</a:t>
            </a:fld>
            <a:endParaRPr lang="fr-FR" sz="1800" b="1">
              <a:ln w="12700">
                <a:solidFill>
                  <a:srgbClr val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F63FD8A6-9CCB-F00F-69FB-1D594CEE2DFC}"/>
              </a:ext>
            </a:extLst>
          </p:cNvPr>
          <p:cNvSpPr txBox="1">
            <a:spLocks/>
          </p:cNvSpPr>
          <p:nvPr/>
        </p:nvSpPr>
        <p:spPr>
          <a:xfrm>
            <a:off x="1002899" y="1110358"/>
            <a:ext cx="9661262" cy="388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ource Sans Pro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FR" sz="2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E3746DB-9C63-D967-769D-176925B19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78" y="1499169"/>
            <a:ext cx="7135780" cy="45664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30594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7EF22-B6BC-BD88-0029-FA4DF9C75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A9CF5152-EC79-67C0-E259-960E8F354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6" y="116731"/>
            <a:ext cx="2318425" cy="113428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57560A2-8D1C-935F-98D3-6F015299B7F7}"/>
              </a:ext>
            </a:extLst>
          </p:cNvPr>
          <p:cNvSpPr txBox="1"/>
          <p:nvPr/>
        </p:nvSpPr>
        <p:spPr>
          <a:xfrm>
            <a:off x="1002899" y="648479"/>
            <a:ext cx="2992158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2800" b="1">
                <a:solidFill>
                  <a:srgbClr val="FFCD00"/>
                </a:solidFill>
                <a:latin typeface="Montserrat"/>
              </a:rPr>
              <a:t>Val d’Europe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AC586EC-3BCA-556D-FEFC-29D14959C3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7384" r="17725" b="10269"/>
          <a:stretch>
            <a:fillRect/>
          </a:stretch>
        </p:blipFill>
        <p:spPr bwMode="auto">
          <a:xfrm>
            <a:off x="638446" y="764543"/>
            <a:ext cx="153670" cy="198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e libre : forme 32">
            <a:extLst>
              <a:ext uri="{FF2B5EF4-FFF2-40B4-BE49-F238E27FC236}">
                <a16:creationId xmlns:a16="http://schemas.microsoft.com/office/drawing/2014/main" id="{41424CB7-FFCF-AC39-3840-9240DAA9BFA4}"/>
              </a:ext>
            </a:extLst>
          </p:cNvPr>
          <p:cNvSpPr/>
          <p:nvPr/>
        </p:nvSpPr>
        <p:spPr>
          <a:xfrm rot="21117056">
            <a:off x="11059013" y="6347324"/>
            <a:ext cx="449999" cy="161198"/>
          </a:xfrm>
          <a:custGeom>
            <a:avLst/>
            <a:gdLst>
              <a:gd name="connsiteX0" fmla="*/ 449130 w 449999"/>
              <a:gd name="connsiteY0" fmla="*/ 80517 h 161198"/>
              <a:gd name="connsiteX1" fmla="*/ 224131 w 449999"/>
              <a:gd name="connsiteY1" fmla="*/ 161116 h 161198"/>
              <a:gd name="connsiteX2" fmla="*/ -869 w 449999"/>
              <a:gd name="connsiteY2" fmla="*/ 80517 h 161198"/>
              <a:gd name="connsiteX3" fmla="*/ 224131 w 449999"/>
              <a:gd name="connsiteY3" fmla="*/ -82 h 161198"/>
              <a:gd name="connsiteX4" fmla="*/ 449130 w 449999"/>
              <a:gd name="connsiteY4" fmla="*/ 80517 h 1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" h="161198">
                <a:moveTo>
                  <a:pt x="449130" y="80517"/>
                </a:moveTo>
                <a:cubicBezTo>
                  <a:pt x="449130" y="125030"/>
                  <a:pt x="348395" y="161116"/>
                  <a:pt x="224131" y="161116"/>
                </a:cubicBezTo>
                <a:cubicBezTo>
                  <a:pt x="99867" y="161116"/>
                  <a:pt x="-869" y="125030"/>
                  <a:pt x="-869" y="80517"/>
                </a:cubicBezTo>
                <a:cubicBezTo>
                  <a:pt x="-869" y="36003"/>
                  <a:pt x="99867" y="-82"/>
                  <a:pt x="224131" y="-82"/>
                </a:cubicBezTo>
                <a:cubicBezTo>
                  <a:pt x="348395" y="-82"/>
                  <a:pt x="449130" y="36003"/>
                  <a:pt x="449130" y="80517"/>
                </a:cubicBezTo>
                <a:close/>
              </a:path>
            </a:pathLst>
          </a:custGeom>
          <a:solidFill>
            <a:srgbClr val="F6C902"/>
          </a:solidFill>
          <a:ln w="302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800">
              <a:latin typeface="Source Sans Pro" panose="020B0503030403020204" pitchFamily="34" charset="0"/>
            </a:endParaRPr>
          </a:p>
        </p:txBody>
      </p:sp>
      <p:sp>
        <p:nvSpPr>
          <p:cNvPr id="5" name="ZoneTexte 35">
            <a:extLst>
              <a:ext uri="{FF2B5EF4-FFF2-40B4-BE49-F238E27FC236}">
                <a16:creationId xmlns:a16="http://schemas.microsoft.com/office/drawing/2014/main" id="{15AC96BA-92AC-F9CF-FB04-9AC124A058D8}"/>
              </a:ext>
            </a:extLst>
          </p:cNvPr>
          <p:cNvSpPr txBox="1"/>
          <p:nvPr/>
        </p:nvSpPr>
        <p:spPr>
          <a:xfrm>
            <a:off x="10881364" y="6190414"/>
            <a:ext cx="8001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fld id="{3FBD5215-D0C4-4D56-BE86-E2887BA65D1B}" type="slidenum">
              <a:rPr lang="fr-FR" sz="1800" b="1" smtClean="0">
                <a:ln w="12700">
                  <a:solidFill>
                    <a:srgbClr val="000000"/>
                  </a:solidFill>
                </a:ln>
                <a:solidFill>
                  <a:schemeClr val="bg1"/>
                </a:solidFill>
                <a:latin typeface="+mj-lt"/>
              </a:rPr>
              <a:t>7</a:t>
            </a:fld>
            <a:endParaRPr lang="fr-FR" sz="1800" b="1">
              <a:ln w="12700">
                <a:solidFill>
                  <a:srgbClr val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859025C2-ABF0-0926-BE72-461610C78CB6}"/>
              </a:ext>
            </a:extLst>
          </p:cNvPr>
          <p:cNvSpPr txBox="1">
            <a:spLocks/>
          </p:cNvSpPr>
          <p:nvPr/>
        </p:nvSpPr>
        <p:spPr>
          <a:xfrm>
            <a:off x="1002899" y="1110358"/>
            <a:ext cx="9661262" cy="388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ource Sans Pro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FR" sz="2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E0B714-9108-2D44-1849-2719FD4A8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40" y="947552"/>
            <a:ext cx="4139896" cy="55198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8354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d1a082-1c51-4e22-9d72-d6b630b8e3b2" xsi:nil="true"/>
    <lcf76f155ced4ddcb4097134ff3c332f xmlns="2621579d-17a7-4626-a821-3a7e919c262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4F31F94095BA4C82C412C2684D2C4D" ma:contentTypeVersion="12" ma:contentTypeDescription="Crée un document." ma:contentTypeScope="" ma:versionID="46494995a1b57cdca0e0e1cd9de8b34f">
  <xsd:schema xmlns:xsd="http://www.w3.org/2001/XMLSchema" xmlns:xs="http://www.w3.org/2001/XMLSchema" xmlns:p="http://schemas.microsoft.com/office/2006/metadata/properties" xmlns:ns2="77765f14-61aa-48a9-a592-ad6b92083e68" xmlns:ns3="2621579d-17a7-4626-a821-3a7e919c262b" xmlns:ns4="59d1a082-1c51-4e22-9d72-d6b630b8e3b2" targetNamespace="http://schemas.microsoft.com/office/2006/metadata/properties" ma:root="true" ma:fieldsID="162d4abb6db0b561c6251f119b2105c9" ns2:_="" ns3:_="" ns4:_="">
    <xsd:import namespace="77765f14-61aa-48a9-a592-ad6b92083e68"/>
    <xsd:import namespace="2621579d-17a7-4626-a821-3a7e919c262b"/>
    <xsd:import namespace="59d1a082-1c51-4e22-9d72-d6b630b8e3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765f14-61aa-48a9-a592-ad6b92083e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1579d-17a7-4626-a821-3a7e919c262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081b5299-37a1-4bcf-9454-37093be928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1a082-1c51-4e22-9d72-d6b630b8e3b2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554dac1-eca1-4ae9-9ca0-393df871e3c9}" ma:internalName="TaxCatchAll" ma:showField="CatchAllData" ma:web="59d1a082-1c51-4e22-9d72-d6b630b8e3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D659F8-C1DD-41D2-B0CC-CB59DDD31E39}">
  <ds:schemaRefs>
    <ds:schemaRef ds:uri="2621579d-17a7-4626-a821-3a7e919c262b"/>
    <ds:schemaRef ds:uri="59d1a082-1c51-4e22-9d72-d6b630b8e3b2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34C2889-FBE9-48F3-BE53-0E6173721F66}">
  <ds:schemaRefs>
    <ds:schemaRef ds:uri="2621579d-17a7-4626-a821-3a7e919c262b"/>
    <ds:schemaRef ds:uri="59d1a082-1c51-4e22-9d72-d6b630b8e3b2"/>
    <ds:schemaRef ds:uri="77765f14-61aa-48a9-a592-ad6b92083e6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BBAAF10-087A-461A-87DB-24C0FEE2FF8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63d9d0a-8db9-4287-b250-be98b3a4ddd4}" enabled="1" method="Privileged" siteId="{24282520-9fc9-4302-96d4-16762af4f69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Nassim CHAHID</dc:creator>
  <cp:revision>1</cp:revision>
  <dcterms:created xsi:type="dcterms:W3CDTF">2026-03-31T12:22:45Z</dcterms:created>
  <dcterms:modified xsi:type="dcterms:W3CDTF">2026-03-31T13:24:04Z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Thème Office:8</vt:lpwstr>
  </property>
  <property fmtid="{D5CDD505-2E9C-101B-9397-08002B2CF9AE}" pid="3" name="ClassificationContentMarkingFooterText">
    <vt:lpwstr>Classification : Interne</vt:lpwstr>
  </property>
  <property fmtid="{D5CDD505-2E9C-101B-9397-08002B2CF9AE}" pid="4" name="ContentTypeId">
    <vt:lpwstr>0x010100364F31F94095BA4C82C412C2684D2C4D</vt:lpwstr>
  </property>
  <property fmtid="{D5CDD505-2E9C-101B-9397-08002B2CF9AE}" pid="5" name="MediaServiceImageTags">
    <vt:lpwstr/>
  </property>
</Properties>
</file>