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147378890" r:id="rId5"/>
    <p:sldId id="2147379056" r:id="rId6"/>
    <p:sldId id="2147379057" r:id="rId7"/>
    <p:sldId id="2147379058" r:id="rId8"/>
    <p:sldId id="2147379059" r:id="rId9"/>
    <p:sldId id="2147379061" r:id="rId10"/>
    <p:sldId id="2147379062" r:id="rId11"/>
    <p:sldId id="2147379063" r:id="rId12"/>
    <p:sldId id="2147379064" r:id="rId13"/>
    <p:sldId id="2147379065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0206B5-EA1A-4008-A042-86DEEDFC5162}" v="78" dt="2026-03-31T10:40:07.569"/>
    <p1510:client id="{61784439-A085-48C8-9635-27960CE32AF5}" v="29" dt="2026-03-31T13:19:30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sim CHAHID" userId="aa528c9b-8e52-4efa-aa2a-0351c8cc9dea" providerId="ADAL" clId="{5DDE05DA-995D-4AF2-B336-4D11F22556BE}"/>
    <pc:docChg chg="undo custSel addSld delSld modSld modMainMaster">
      <pc:chgData name="Nassim CHAHID" userId="aa528c9b-8e52-4efa-aa2a-0351c8cc9dea" providerId="ADAL" clId="{5DDE05DA-995D-4AF2-B336-4D11F22556BE}" dt="2026-03-31T14:46:48.134" v="775" actId="20577"/>
      <pc:docMkLst>
        <pc:docMk/>
      </pc:docMkLst>
      <pc:sldChg chg="del">
        <pc:chgData name="Nassim CHAHID" userId="aa528c9b-8e52-4efa-aa2a-0351c8cc9dea" providerId="ADAL" clId="{5DDE05DA-995D-4AF2-B336-4D11F22556BE}" dt="2026-03-31T09:02:25.257" v="60" actId="47"/>
        <pc:sldMkLst>
          <pc:docMk/>
          <pc:sldMk cId="4281309512" sldId="256"/>
        </pc:sldMkLst>
      </pc:sldChg>
      <pc:sldChg chg="addSp delSp modSp add del mod modTransition addAnim delAnim">
        <pc:chgData name="Nassim CHAHID" userId="aa528c9b-8e52-4efa-aa2a-0351c8cc9dea" providerId="ADAL" clId="{5DDE05DA-995D-4AF2-B336-4D11F22556BE}" dt="2026-03-31T10:40:23.997" v="662" actId="47"/>
        <pc:sldMkLst>
          <pc:docMk/>
          <pc:sldMk cId="2273939273" sldId="397"/>
        </pc:sldMkLst>
        <pc:spChg chg="add del">
          <ac:chgData name="Nassim CHAHID" userId="aa528c9b-8e52-4efa-aa2a-0351c8cc9dea" providerId="ADAL" clId="{5DDE05DA-995D-4AF2-B336-4D11F22556BE}" dt="2026-03-31T10:14:38.219" v="499" actId="478"/>
          <ac:spMkLst>
            <pc:docMk/>
            <pc:sldMk cId="2273939273" sldId="397"/>
            <ac:spMk id="35" creationId="{0E2792CC-5FFA-159B-4297-97E36D9D75E9}"/>
          </ac:spMkLst>
        </pc:spChg>
        <pc:spChg chg="mod">
          <ac:chgData name="Nassim CHAHID" userId="aa528c9b-8e52-4efa-aa2a-0351c8cc9dea" providerId="ADAL" clId="{5DDE05DA-995D-4AF2-B336-4D11F22556BE}" dt="2026-03-31T10:14:06.533" v="497" actId="1076"/>
          <ac:spMkLst>
            <pc:docMk/>
            <pc:sldMk cId="2273939273" sldId="397"/>
            <ac:spMk id="36" creationId="{102661AB-9FF0-93D0-11AD-A6FF77EBE1E0}"/>
          </ac:spMkLst>
        </pc:spChg>
      </pc:sldChg>
      <pc:sldChg chg="addSp delSp modSp add mod modTransition modAnim">
        <pc:chgData name="Nassim CHAHID" userId="aa528c9b-8e52-4efa-aa2a-0351c8cc9dea" providerId="ADAL" clId="{5DDE05DA-995D-4AF2-B336-4D11F22556BE}" dt="2026-03-31T13:06:51.002" v="746" actId="1076"/>
        <pc:sldMkLst>
          <pc:docMk/>
          <pc:sldMk cId="3712204758" sldId="2147378890"/>
        </pc:sldMkLst>
        <pc:spChg chg="del">
          <ac:chgData name="Nassim CHAHID" userId="aa528c9b-8e52-4efa-aa2a-0351c8cc9dea" providerId="ADAL" clId="{5DDE05DA-995D-4AF2-B336-4D11F22556BE}" dt="2026-03-31T10:17:18.202" v="508" actId="931"/>
          <ac:spMkLst>
            <pc:docMk/>
            <pc:sldMk cId="3712204758" sldId="2147378890"/>
            <ac:spMk id="5" creationId="{CA0B4408-17E9-6B12-90C9-8E28A01EA464}"/>
          </ac:spMkLst>
        </pc:spChg>
        <pc:spChg chg="mod">
          <ac:chgData name="Nassim CHAHID" userId="aa528c9b-8e52-4efa-aa2a-0351c8cc9dea" providerId="ADAL" clId="{5DDE05DA-995D-4AF2-B336-4D11F22556BE}" dt="2026-03-31T10:41:04.692" v="689" actId="14100"/>
          <ac:spMkLst>
            <pc:docMk/>
            <pc:sldMk cId="3712204758" sldId="2147378890"/>
            <ac:spMk id="6" creationId="{FE03DED5-7FCF-E7F1-F953-3174E3D4D95F}"/>
          </ac:spMkLst>
        </pc:spChg>
        <pc:spChg chg="del">
          <ac:chgData name="Nassim CHAHID" userId="aa528c9b-8e52-4efa-aa2a-0351c8cc9dea" providerId="ADAL" clId="{5DDE05DA-995D-4AF2-B336-4D11F22556BE}" dt="2026-03-31T10:40:25.168" v="663" actId="478"/>
          <ac:spMkLst>
            <pc:docMk/>
            <pc:sldMk cId="3712204758" sldId="2147378890"/>
            <ac:spMk id="7" creationId="{3C13C837-7C00-8FA8-0ACE-B992C1D01ECB}"/>
          </ac:spMkLst>
        </pc:spChg>
        <pc:spChg chg="del mod">
          <ac:chgData name="Nassim CHAHID" userId="aa528c9b-8e52-4efa-aa2a-0351c8cc9dea" providerId="ADAL" clId="{5DDE05DA-995D-4AF2-B336-4D11F22556BE}" dt="2026-03-31T10:40:32.546" v="668"/>
          <ac:spMkLst>
            <pc:docMk/>
            <pc:sldMk cId="3712204758" sldId="2147378890"/>
            <ac:spMk id="8" creationId="{5CCBCD15-9F61-1797-DBC4-385DA1211C22}"/>
          </ac:spMkLst>
        </pc:spChg>
        <pc:spChg chg="del">
          <ac:chgData name="Nassim CHAHID" userId="aa528c9b-8e52-4efa-aa2a-0351c8cc9dea" providerId="ADAL" clId="{5DDE05DA-995D-4AF2-B336-4D11F22556BE}" dt="2026-03-31T10:40:32.540" v="666" actId="478"/>
          <ac:spMkLst>
            <pc:docMk/>
            <pc:sldMk cId="3712204758" sldId="2147378890"/>
            <ac:spMk id="9" creationId="{1D5D7A4A-60BB-FBC2-57CF-F69FE8669001}"/>
          </ac:spMkLst>
        </pc:spChg>
        <pc:spChg chg="del mod">
          <ac:chgData name="Nassim CHAHID" userId="aa528c9b-8e52-4efa-aa2a-0351c8cc9dea" providerId="ADAL" clId="{5DDE05DA-995D-4AF2-B336-4D11F22556BE}" dt="2026-03-31T10:40:32.546" v="670"/>
          <ac:spMkLst>
            <pc:docMk/>
            <pc:sldMk cId="3712204758" sldId="2147378890"/>
            <ac:spMk id="10" creationId="{41ECE77E-380A-DCFA-44B5-3620AFEF5D88}"/>
          </ac:spMkLst>
        </pc:spChg>
        <pc:spChg chg="del">
          <ac:chgData name="Nassim CHAHID" userId="aa528c9b-8e52-4efa-aa2a-0351c8cc9dea" providerId="ADAL" clId="{5DDE05DA-995D-4AF2-B336-4D11F22556BE}" dt="2026-03-31T10:40:36.300" v="672" actId="478"/>
          <ac:spMkLst>
            <pc:docMk/>
            <pc:sldMk cId="3712204758" sldId="2147378890"/>
            <ac:spMk id="11" creationId="{06DF80B1-7CD6-4B90-C99D-2BB82D25041A}"/>
          </ac:spMkLst>
        </pc:spChg>
        <pc:spChg chg="del mod">
          <ac:chgData name="Nassim CHAHID" userId="aa528c9b-8e52-4efa-aa2a-0351c8cc9dea" providerId="ADAL" clId="{5DDE05DA-995D-4AF2-B336-4D11F22556BE}" dt="2026-03-31T10:40:36.300" v="674"/>
          <ac:spMkLst>
            <pc:docMk/>
            <pc:sldMk cId="3712204758" sldId="2147378890"/>
            <ac:spMk id="12" creationId="{0F6AB490-20FC-3FA8-071B-E01F8622DE58}"/>
          </ac:spMkLst>
        </pc:spChg>
        <pc:spChg chg="del">
          <ac:chgData name="Nassim CHAHID" userId="aa528c9b-8e52-4efa-aa2a-0351c8cc9dea" providerId="ADAL" clId="{5DDE05DA-995D-4AF2-B336-4D11F22556BE}" dt="2026-03-31T10:40:38.924" v="676" actId="478"/>
          <ac:spMkLst>
            <pc:docMk/>
            <pc:sldMk cId="3712204758" sldId="2147378890"/>
            <ac:spMk id="13" creationId="{71D5B0AD-DCDA-DC43-BFC7-AFCF33828314}"/>
          </ac:spMkLst>
        </pc:spChg>
        <pc:spChg chg="del mod">
          <ac:chgData name="Nassim CHAHID" userId="aa528c9b-8e52-4efa-aa2a-0351c8cc9dea" providerId="ADAL" clId="{5DDE05DA-995D-4AF2-B336-4D11F22556BE}" dt="2026-03-31T10:40:38.924" v="678"/>
          <ac:spMkLst>
            <pc:docMk/>
            <pc:sldMk cId="3712204758" sldId="2147378890"/>
            <ac:spMk id="14" creationId="{86D386BF-97B7-C261-AE53-A009AD8ACD43}"/>
          </ac:spMkLst>
        </pc:spChg>
        <pc:spChg chg="del">
          <ac:chgData name="Nassim CHAHID" userId="aa528c9b-8e52-4efa-aa2a-0351c8cc9dea" providerId="ADAL" clId="{5DDE05DA-995D-4AF2-B336-4D11F22556BE}" dt="2026-03-31T10:40:45.733" v="686" actId="478"/>
          <ac:spMkLst>
            <pc:docMk/>
            <pc:sldMk cId="3712204758" sldId="2147378890"/>
            <ac:spMk id="15" creationId="{67492AB3-4D4E-0706-B8B4-50780DB3562C}"/>
          </ac:spMkLst>
        </pc:spChg>
        <pc:spChg chg="del mod">
          <ac:chgData name="Nassim CHAHID" userId="aa528c9b-8e52-4efa-aa2a-0351c8cc9dea" providerId="ADAL" clId="{5DDE05DA-995D-4AF2-B336-4D11F22556BE}" dt="2026-03-31T10:40:45.017" v="683"/>
          <ac:spMkLst>
            <pc:docMk/>
            <pc:sldMk cId="3712204758" sldId="2147378890"/>
            <ac:spMk id="16" creationId="{136930D9-B43C-E7B5-F989-A264232CA07A}"/>
          </ac:spMkLst>
        </pc:spChg>
        <pc:spChg chg="del">
          <ac:chgData name="Nassim CHAHID" userId="aa528c9b-8e52-4efa-aa2a-0351c8cc9dea" providerId="ADAL" clId="{5DDE05DA-995D-4AF2-B336-4D11F22556BE}" dt="2026-03-31T10:40:45.017" v="681" actId="478"/>
          <ac:spMkLst>
            <pc:docMk/>
            <pc:sldMk cId="3712204758" sldId="2147378890"/>
            <ac:spMk id="17" creationId="{1E68CEA7-F923-AFB8-1F70-E94BD52A0D57}"/>
          </ac:spMkLst>
        </pc:spChg>
        <pc:spChg chg="del mod">
          <ac:chgData name="Nassim CHAHID" userId="aa528c9b-8e52-4efa-aa2a-0351c8cc9dea" providerId="ADAL" clId="{5DDE05DA-995D-4AF2-B336-4D11F22556BE}" dt="2026-03-31T10:40:45.017" v="685"/>
          <ac:spMkLst>
            <pc:docMk/>
            <pc:sldMk cId="3712204758" sldId="2147378890"/>
            <ac:spMk id="18" creationId="{17786DA7-7DB2-23B7-048B-46C6FBA76ADF}"/>
          </ac:spMkLst>
        </pc:spChg>
        <pc:picChg chg="add mod">
          <ac:chgData name="Nassim CHAHID" userId="aa528c9b-8e52-4efa-aa2a-0351c8cc9dea" providerId="ADAL" clId="{5DDE05DA-995D-4AF2-B336-4D11F22556BE}" dt="2026-03-31T13:06:51.002" v="746" actId="1076"/>
          <ac:picMkLst>
            <pc:docMk/>
            <pc:sldMk cId="3712204758" sldId="2147378890"/>
            <ac:picMk id="2" creationId="{F150EA86-9CF9-9BA5-2B4B-4FD61EC18E2C}"/>
          </ac:picMkLst>
        </pc:picChg>
        <pc:picChg chg="add mod ord">
          <ac:chgData name="Nassim CHAHID" userId="aa528c9b-8e52-4efa-aa2a-0351c8cc9dea" providerId="ADAL" clId="{5DDE05DA-995D-4AF2-B336-4D11F22556BE}" dt="2026-03-31T10:17:18.202" v="508" actId="931"/>
          <ac:picMkLst>
            <pc:docMk/>
            <pc:sldMk cId="3712204758" sldId="2147378890"/>
            <ac:picMk id="3" creationId="{9B863017-D93C-F23C-7765-E9A01E731220}"/>
          </ac:picMkLst>
        </pc:picChg>
      </pc:sldChg>
      <pc:sldChg chg="addSp modSp mod modTransition modAnim">
        <pc:chgData name="Nassim CHAHID" userId="aa528c9b-8e52-4efa-aa2a-0351c8cc9dea" providerId="ADAL" clId="{5DDE05DA-995D-4AF2-B336-4D11F22556BE}" dt="2026-03-31T13:12:36.586" v="748" actId="1076"/>
        <pc:sldMkLst>
          <pc:docMk/>
          <pc:sldMk cId="2546853363" sldId="2147379056"/>
        </pc:sldMkLst>
        <pc:spChg chg="mod">
          <ac:chgData name="Nassim CHAHID" userId="aa528c9b-8e52-4efa-aa2a-0351c8cc9dea" providerId="ADAL" clId="{5DDE05DA-995D-4AF2-B336-4D11F22556BE}" dt="2026-03-31T10:40:04.601" v="660" actId="20577"/>
          <ac:spMkLst>
            <pc:docMk/>
            <pc:sldMk cId="2546853363" sldId="2147379056"/>
            <ac:spMk id="3" creationId="{A3570C6B-3A9A-2AAE-5AF7-4CC3CF103C7D}"/>
          </ac:spMkLst>
        </pc:spChg>
        <pc:spChg chg="mod">
          <ac:chgData name="Nassim CHAHID" userId="aa528c9b-8e52-4efa-aa2a-0351c8cc9dea" providerId="ADAL" clId="{5DDE05DA-995D-4AF2-B336-4D11F22556BE}" dt="2026-03-31T10:40:07.569" v="661"/>
          <ac:spMkLst>
            <pc:docMk/>
            <pc:sldMk cId="2546853363" sldId="2147379056"/>
            <ac:spMk id="21" creationId="{9CFB07C1-F597-29A7-FD24-71DB43B992D3}"/>
          </ac:spMkLst>
        </pc:spChg>
        <pc:picChg chg="add mod">
          <ac:chgData name="Nassim CHAHID" userId="aa528c9b-8e52-4efa-aa2a-0351c8cc9dea" providerId="ADAL" clId="{5DDE05DA-995D-4AF2-B336-4D11F22556BE}" dt="2026-03-31T13:12:36.586" v="748" actId="1076"/>
          <ac:picMkLst>
            <pc:docMk/>
            <pc:sldMk cId="2546853363" sldId="2147379056"/>
            <ac:picMk id="11" creationId="{F96F2BAC-3E7A-AB5F-BD0D-7721C70DB6B6}"/>
          </ac:picMkLst>
        </pc:picChg>
      </pc:sldChg>
      <pc:sldChg chg="addSp delSp modSp add mod modTransition modAnim">
        <pc:chgData name="Nassim CHAHID" userId="aa528c9b-8e52-4efa-aa2a-0351c8cc9dea" providerId="ADAL" clId="{5DDE05DA-995D-4AF2-B336-4D11F22556BE}" dt="2026-03-31T13:12:48.427" v="752" actId="1076"/>
        <pc:sldMkLst>
          <pc:docMk/>
          <pc:sldMk cId="662348305" sldId="2147379057"/>
        </pc:sldMkLst>
        <pc:spChg chg="mod">
          <ac:chgData name="Nassim CHAHID" userId="aa528c9b-8e52-4efa-aa2a-0351c8cc9dea" providerId="ADAL" clId="{5DDE05DA-995D-4AF2-B336-4D11F22556BE}" dt="2026-03-31T10:39:41.838" v="653" actId="20577"/>
          <ac:spMkLst>
            <pc:docMk/>
            <pc:sldMk cId="662348305" sldId="2147379057"/>
            <ac:spMk id="3" creationId="{59C9DA63-39CE-E78A-2ED2-D377C1C2FD66}"/>
          </ac:spMkLst>
        </pc:spChg>
        <pc:spChg chg="mod">
          <ac:chgData name="Nassim CHAHID" userId="aa528c9b-8e52-4efa-aa2a-0351c8cc9dea" providerId="ADAL" clId="{5DDE05DA-995D-4AF2-B336-4D11F22556BE}" dt="2026-03-31T10:39:55.885" v="659" actId="255"/>
          <ac:spMkLst>
            <pc:docMk/>
            <pc:sldMk cId="662348305" sldId="2147379057"/>
            <ac:spMk id="21" creationId="{41C7D3C7-79BE-E42B-8368-10EC56616110}"/>
          </ac:spMkLst>
        </pc:spChg>
        <pc:picChg chg="add del mod">
          <ac:chgData name="Nassim CHAHID" userId="aa528c9b-8e52-4efa-aa2a-0351c8cc9dea" providerId="ADAL" clId="{5DDE05DA-995D-4AF2-B336-4D11F22556BE}" dt="2026-03-31T09:33:45.203" v="163" actId="478"/>
          <ac:picMkLst>
            <pc:docMk/>
            <pc:sldMk cId="662348305" sldId="2147379057"/>
            <ac:picMk id="7" creationId="{A2371588-0ED7-4D08-D255-7B728D5E4AC8}"/>
          </ac:picMkLst>
        </pc:picChg>
        <pc:picChg chg="add mod">
          <ac:chgData name="Nassim CHAHID" userId="aa528c9b-8e52-4efa-aa2a-0351c8cc9dea" providerId="ADAL" clId="{5DDE05DA-995D-4AF2-B336-4D11F22556BE}" dt="2026-03-31T13:12:48.427" v="752" actId="1076"/>
          <ac:picMkLst>
            <pc:docMk/>
            <pc:sldMk cId="662348305" sldId="2147379057"/>
            <ac:picMk id="7" creationId="{C8A4F6E6-82D4-89BE-DC54-60A856D5BE50}"/>
          </ac:picMkLst>
        </pc:picChg>
        <pc:picChg chg="add del mod">
          <ac:chgData name="Nassim CHAHID" userId="aa528c9b-8e52-4efa-aa2a-0351c8cc9dea" providerId="ADAL" clId="{5DDE05DA-995D-4AF2-B336-4D11F22556BE}" dt="2026-03-31T09:18:03.960" v="160" actId="931"/>
          <ac:picMkLst>
            <pc:docMk/>
            <pc:sldMk cId="662348305" sldId="2147379057"/>
            <ac:picMk id="9" creationId="{63A20D78-4D12-DC54-75D1-4931308464AF}"/>
          </ac:picMkLst>
        </pc:picChg>
        <pc:picChg chg="del">
          <ac:chgData name="Nassim CHAHID" userId="aa528c9b-8e52-4efa-aa2a-0351c8cc9dea" providerId="ADAL" clId="{5DDE05DA-995D-4AF2-B336-4D11F22556BE}" dt="2026-03-31T09:14:06.472" v="145" actId="478"/>
          <ac:picMkLst>
            <pc:docMk/>
            <pc:sldMk cId="662348305" sldId="2147379057"/>
            <ac:picMk id="11" creationId="{61142AB7-0F2E-EBCF-F31C-CC5468748D65}"/>
          </ac:picMkLst>
        </pc:picChg>
        <pc:picChg chg="add del mod">
          <ac:chgData name="Nassim CHAHID" userId="aa528c9b-8e52-4efa-aa2a-0351c8cc9dea" providerId="ADAL" clId="{5DDE05DA-995D-4AF2-B336-4D11F22556BE}" dt="2026-03-31T12:58:09.107" v="733" actId="478"/>
          <ac:picMkLst>
            <pc:docMk/>
            <pc:sldMk cId="662348305" sldId="2147379057"/>
            <ac:picMk id="12" creationId="{C96639FA-AB59-2772-FCF1-8B994EB5A575}"/>
          </ac:picMkLst>
        </pc:picChg>
      </pc:sldChg>
      <pc:sldChg chg="addSp delSp modSp add mod modTransition">
        <pc:chgData name="Nassim CHAHID" userId="aa528c9b-8e52-4efa-aa2a-0351c8cc9dea" providerId="ADAL" clId="{5DDE05DA-995D-4AF2-B336-4D11F22556BE}" dt="2026-03-31T13:12:58.178" v="755" actId="1076"/>
        <pc:sldMkLst>
          <pc:docMk/>
          <pc:sldMk cId="222189509" sldId="2147379058"/>
        </pc:sldMkLst>
        <pc:spChg chg="mod">
          <ac:chgData name="Nassim CHAHID" userId="aa528c9b-8e52-4efa-aa2a-0351c8cc9dea" providerId="ADAL" clId="{5DDE05DA-995D-4AF2-B336-4D11F22556BE}" dt="2026-03-31T10:39:05.145" v="643" actId="20577"/>
          <ac:spMkLst>
            <pc:docMk/>
            <pc:sldMk cId="222189509" sldId="2147379058"/>
            <ac:spMk id="3" creationId="{0F9BCB30-43F6-AE4E-4EC6-11EA77E042F8}"/>
          </ac:spMkLst>
        </pc:spChg>
        <pc:spChg chg="mod">
          <ac:chgData name="Nassim CHAHID" userId="aa528c9b-8e52-4efa-aa2a-0351c8cc9dea" providerId="ADAL" clId="{5DDE05DA-995D-4AF2-B336-4D11F22556BE}" dt="2026-03-31T10:39:28.917" v="652" actId="1076"/>
          <ac:spMkLst>
            <pc:docMk/>
            <pc:sldMk cId="222189509" sldId="2147379058"/>
            <ac:spMk id="21" creationId="{C06EB72D-7BFB-3056-437A-C897A6130075}"/>
          </ac:spMkLst>
        </pc:spChg>
        <pc:picChg chg="del">
          <ac:chgData name="Nassim CHAHID" userId="aa528c9b-8e52-4efa-aa2a-0351c8cc9dea" providerId="ADAL" clId="{5DDE05DA-995D-4AF2-B336-4D11F22556BE}" dt="2026-03-31T09:45:45.802" v="201" actId="478"/>
          <ac:picMkLst>
            <pc:docMk/>
            <pc:sldMk cId="222189509" sldId="2147379058"/>
            <ac:picMk id="7" creationId="{5FBB635D-7A27-F905-D0C1-D87E5079B94C}"/>
          </ac:picMkLst>
        </pc:picChg>
        <pc:picChg chg="add mod">
          <ac:chgData name="Nassim CHAHID" userId="aa528c9b-8e52-4efa-aa2a-0351c8cc9dea" providerId="ADAL" clId="{5DDE05DA-995D-4AF2-B336-4D11F22556BE}" dt="2026-03-31T13:12:58.178" v="755" actId="1076"/>
          <ac:picMkLst>
            <pc:docMk/>
            <pc:sldMk cId="222189509" sldId="2147379058"/>
            <ac:picMk id="8" creationId="{B59FA1C2-709D-D295-B704-6899BA6FCF3D}"/>
          </ac:picMkLst>
        </pc:picChg>
      </pc:sldChg>
      <pc:sldChg chg="addSp delSp modSp add mod modTransition">
        <pc:chgData name="Nassim CHAHID" userId="aa528c9b-8e52-4efa-aa2a-0351c8cc9dea" providerId="ADAL" clId="{5DDE05DA-995D-4AF2-B336-4D11F22556BE}" dt="2026-03-31T13:19:30.251" v="768" actId="1076"/>
        <pc:sldMkLst>
          <pc:docMk/>
          <pc:sldMk cId="2119933157" sldId="2147379059"/>
        </pc:sldMkLst>
        <pc:spChg chg="mod">
          <ac:chgData name="Nassim CHAHID" userId="aa528c9b-8e52-4efa-aa2a-0351c8cc9dea" providerId="ADAL" clId="{5DDE05DA-995D-4AF2-B336-4D11F22556BE}" dt="2026-03-31T10:38:43.016" v="639" actId="20577"/>
          <ac:spMkLst>
            <pc:docMk/>
            <pc:sldMk cId="2119933157" sldId="2147379059"/>
            <ac:spMk id="3" creationId="{A7C6E11C-2B66-9ED7-056F-811AD70900F7}"/>
          </ac:spMkLst>
        </pc:spChg>
        <pc:spChg chg="mod">
          <ac:chgData name="Nassim CHAHID" userId="aa528c9b-8e52-4efa-aa2a-0351c8cc9dea" providerId="ADAL" clId="{5DDE05DA-995D-4AF2-B336-4D11F22556BE}" dt="2026-03-31T10:38:55.146" v="642" actId="1076"/>
          <ac:spMkLst>
            <pc:docMk/>
            <pc:sldMk cId="2119933157" sldId="2147379059"/>
            <ac:spMk id="21" creationId="{90CE985D-F6D7-7810-BF84-796911F233E2}"/>
          </ac:spMkLst>
        </pc:spChg>
        <pc:picChg chg="del">
          <ac:chgData name="Nassim CHAHID" userId="aa528c9b-8e52-4efa-aa2a-0351c8cc9dea" providerId="ADAL" clId="{5DDE05DA-995D-4AF2-B336-4D11F22556BE}" dt="2026-03-31T09:53:11.552" v="272" actId="478"/>
          <ac:picMkLst>
            <pc:docMk/>
            <pc:sldMk cId="2119933157" sldId="2147379059"/>
            <ac:picMk id="7" creationId="{9FF67284-E37A-65F1-02DC-5B13BA5A8BAD}"/>
          </ac:picMkLst>
        </pc:picChg>
        <pc:picChg chg="add mod">
          <ac:chgData name="Nassim CHAHID" userId="aa528c9b-8e52-4efa-aa2a-0351c8cc9dea" providerId="ADAL" clId="{5DDE05DA-995D-4AF2-B336-4D11F22556BE}" dt="2026-03-31T13:19:30.251" v="768" actId="1076"/>
          <ac:picMkLst>
            <pc:docMk/>
            <pc:sldMk cId="2119933157" sldId="2147379059"/>
            <ac:picMk id="8" creationId="{D05B2109-7FD0-496B-C6A7-DE825F696FCE}"/>
          </ac:picMkLst>
        </pc:picChg>
      </pc:sldChg>
      <pc:sldChg chg="addSp delSp modSp add del mod modTransition">
        <pc:chgData name="Nassim CHAHID" userId="aa528c9b-8e52-4efa-aa2a-0351c8cc9dea" providerId="ADAL" clId="{5DDE05DA-995D-4AF2-B336-4D11F22556BE}" dt="2026-03-31T10:31:44.524" v="560" actId="47"/>
        <pc:sldMkLst>
          <pc:docMk/>
          <pc:sldMk cId="405909040" sldId="2147379060"/>
        </pc:sldMkLst>
        <pc:spChg chg="mod">
          <ac:chgData name="Nassim CHAHID" userId="aa528c9b-8e52-4efa-aa2a-0351c8cc9dea" providerId="ADAL" clId="{5DDE05DA-995D-4AF2-B336-4D11F22556BE}" dt="2026-03-31T09:55:18.137" v="348" actId="20577"/>
          <ac:spMkLst>
            <pc:docMk/>
            <pc:sldMk cId="405909040" sldId="2147379060"/>
            <ac:spMk id="3" creationId="{1F3990DE-7BA2-DADE-2E49-2B991F958B79}"/>
          </ac:spMkLst>
        </pc:spChg>
        <pc:spChg chg="mod">
          <ac:chgData name="Nassim CHAHID" userId="aa528c9b-8e52-4efa-aa2a-0351c8cc9dea" providerId="ADAL" clId="{5DDE05DA-995D-4AF2-B336-4D11F22556BE}" dt="2026-03-31T09:55:13.121" v="332" actId="20577"/>
          <ac:spMkLst>
            <pc:docMk/>
            <pc:sldMk cId="405909040" sldId="2147379060"/>
            <ac:spMk id="21" creationId="{7D78E102-EB33-C4AB-3B89-EB7406AB369D}"/>
          </ac:spMkLst>
        </pc:spChg>
        <pc:picChg chg="add mod">
          <ac:chgData name="Nassim CHAHID" userId="aa528c9b-8e52-4efa-aa2a-0351c8cc9dea" providerId="ADAL" clId="{5DDE05DA-995D-4AF2-B336-4D11F22556BE}" dt="2026-03-31T09:56:52.829" v="360" actId="1076"/>
          <ac:picMkLst>
            <pc:docMk/>
            <pc:sldMk cId="405909040" sldId="2147379060"/>
            <ac:picMk id="7" creationId="{451D5503-92E1-C2DB-C0A2-20B9939E2DA8}"/>
          </ac:picMkLst>
        </pc:picChg>
        <pc:picChg chg="del">
          <ac:chgData name="Nassim CHAHID" userId="aa528c9b-8e52-4efa-aa2a-0351c8cc9dea" providerId="ADAL" clId="{5DDE05DA-995D-4AF2-B336-4D11F22556BE}" dt="2026-03-31T09:56:31.336" v="349" actId="478"/>
          <ac:picMkLst>
            <pc:docMk/>
            <pc:sldMk cId="405909040" sldId="2147379060"/>
            <ac:picMk id="8" creationId="{DD86C8F8-9CBF-DC15-8A83-0A80280214DE}"/>
          </ac:picMkLst>
        </pc:picChg>
      </pc:sldChg>
      <pc:sldChg chg="addSp delSp modSp add mod modTransition">
        <pc:chgData name="Nassim CHAHID" userId="aa528c9b-8e52-4efa-aa2a-0351c8cc9dea" providerId="ADAL" clId="{5DDE05DA-995D-4AF2-B336-4D11F22556BE}" dt="2026-03-31T13:13:06.169" v="757" actId="1076"/>
        <pc:sldMkLst>
          <pc:docMk/>
          <pc:sldMk cId="3426465467" sldId="2147379061"/>
        </pc:sldMkLst>
        <pc:spChg chg="mod">
          <ac:chgData name="Nassim CHAHID" userId="aa528c9b-8e52-4efa-aa2a-0351c8cc9dea" providerId="ADAL" clId="{5DDE05DA-995D-4AF2-B336-4D11F22556BE}" dt="2026-03-31T10:38:17.311" v="633" actId="20577"/>
          <ac:spMkLst>
            <pc:docMk/>
            <pc:sldMk cId="3426465467" sldId="2147379061"/>
            <ac:spMk id="3" creationId="{58EB46D7-F69E-2BA9-6D5A-397DFA19BC56}"/>
          </ac:spMkLst>
        </pc:spChg>
        <pc:spChg chg="mod">
          <ac:chgData name="Nassim CHAHID" userId="aa528c9b-8e52-4efa-aa2a-0351c8cc9dea" providerId="ADAL" clId="{5DDE05DA-995D-4AF2-B336-4D11F22556BE}" dt="2026-03-31T10:38:37.492" v="638" actId="1076"/>
          <ac:spMkLst>
            <pc:docMk/>
            <pc:sldMk cId="3426465467" sldId="2147379061"/>
            <ac:spMk id="21" creationId="{95F4B549-25C8-D490-0477-73F48C5F2734}"/>
          </ac:spMkLst>
        </pc:spChg>
        <pc:picChg chg="del">
          <ac:chgData name="Nassim CHAHID" userId="aa528c9b-8e52-4efa-aa2a-0351c8cc9dea" providerId="ADAL" clId="{5DDE05DA-995D-4AF2-B336-4D11F22556BE}" dt="2026-03-31T09:57:29.238" v="362" actId="478"/>
          <ac:picMkLst>
            <pc:docMk/>
            <pc:sldMk cId="3426465467" sldId="2147379061"/>
            <ac:picMk id="7" creationId="{21D8FFCB-76DC-D2E4-B795-13D808D84CDF}"/>
          </ac:picMkLst>
        </pc:picChg>
        <pc:picChg chg="add mod">
          <ac:chgData name="Nassim CHAHID" userId="aa528c9b-8e52-4efa-aa2a-0351c8cc9dea" providerId="ADAL" clId="{5DDE05DA-995D-4AF2-B336-4D11F22556BE}" dt="2026-03-31T13:13:06.169" v="757" actId="1076"/>
          <ac:picMkLst>
            <pc:docMk/>
            <pc:sldMk cId="3426465467" sldId="2147379061"/>
            <ac:picMk id="8" creationId="{182D22A4-27F2-38F8-3609-0699EEA361C9}"/>
          </ac:picMkLst>
        </pc:picChg>
      </pc:sldChg>
      <pc:sldChg chg="addSp delSp modSp add mod modTransition">
        <pc:chgData name="Nassim CHAHID" userId="aa528c9b-8e52-4efa-aa2a-0351c8cc9dea" providerId="ADAL" clId="{5DDE05DA-995D-4AF2-B336-4D11F22556BE}" dt="2026-03-31T13:13:17.508" v="762" actId="14100"/>
        <pc:sldMkLst>
          <pc:docMk/>
          <pc:sldMk cId="3102503217" sldId="2147379062"/>
        </pc:sldMkLst>
        <pc:spChg chg="mod">
          <ac:chgData name="Nassim CHAHID" userId="aa528c9b-8e52-4efa-aa2a-0351c8cc9dea" providerId="ADAL" clId="{5DDE05DA-995D-4AF2-B336-4D11F22556BE}" dt="2026-03-31T10:37:54.666" v="626" actId="20577"/>
          <ac:spMkLst>
            <pc:docMk/>
            <pc:sldMk cId="3102503217" sldId="2147379062"/>
            <ac:spMk id="3" creationId="{4A006866-A83F-F5D4-597C-1AFEE1F89144}"/>
          </ac:spMkLst>
        </pc:spChg>
        <pc:spChg chg="mod">
          <ac:chgData name="Nassim CHAHID" userId="aa528c9b-8e52-4efa-aa2a-0351c8cc9dea" providerId="ADAL" clId="{5DDE05DA-995D-4AF2-B336-4D11F22556BE}" dt="2026-03-31T10:38:09.217" v="632" actId="14100"/>
          <ac:spMkLst>
            <pc:docMk/>
            <pc:sldMk cId="3102503217" sldId="2147379062"/>
            <ac:spMk id="21" creationId="{E0EA9A6E-9C79-1DF0-3086-C5B1A5251EA3}"/>
          </ac:spMkLst>
        </pc:spChg>
        <pc:picChg chg="add mod">
          <ac:chgData name="Nassim CHAHID" userId="aa528c9b-8e52-4efa-aa2a-0351c8cc9dea" providerId="ADAL" clId="{5DDE05DA-995D-4AF2-B336-4D11F22556BE}" dt="2026-03-31T13:13:17.508" v="762" actId="14100"/>
          <ac:picMkLst>
            <pc:docMk/>
            <pc:sldMk cId="3102503217" sldId="2147379062"/>
            <ac:picMk id="7" creationId="{4F0999D1-B614-6AF3-50EF-5D0A5028A2D1}"/>
          </ac:picMkLst>
        </pc:picChg>
        <pc:picChg chg="del">
          <ac:chgData name="Nassim CHAHID" userId="aa528c9b-8e52-4efa-aa2a-0351c8cc9dea" providerId="ADAL" clId="{5DDE05DA-995D-4AF2-B336-4D11F22556BE}" dt="2026-03-31T10:00:18.970" v="384" actId="478"/>
          <ac:picMkLst>
            <pc:docMk/>
            <pc:sldMk cId="3102503217" sldId="2147379062"/>
            <ac:picMk id="8" creationId="{0036B5D8-7645-134A-D138-2A330EDBC7A4}"/>
          </ac:picMkLst>
        </pc:picChg>
      </pc:sldChg>
      <pc:sldChg chg="addSp delSp modSp add mod modTransition">
        <pc:chgData name="Nassim CHAHID" userId="aa528c9b-8e52-4efa-aa2a-0351c8cc9dea" providerId="ADAL" clId="{5DDE05DA-995D-4AF2-B336-4D11F22556BE}" dt="2026-03-31T14:46:48.134" v="775" actId="20577"/>
        <pc:sldMkLst>
          <pc:docMk/>
          <pc:sldMk cId="394028274" sldId="2147379063"/>
        </pc:sldMkLst>
        <pc:spChg chg="mod">
          <ac:chgData name="Nassim CHAHID" userId="aa528c9b-8e52-4efa-aa2a-0351c8cc9dea" providerId="ADAL" clId="{5DDE05DA-995D-4AF2-B336-4D11F22556BE}" dt="2026-03-31T10:37:27.933" v="616" actId="20577"/>
          <ac:spMkLst>
            <pc:docMk/>
            <pc:sldMk cId="394028274" sldId="2147379063"/>
            <ac:spMk id="3" creationId="{D978320E-554D-8888-0D6E-9C936AE9FB6C}"/>
          </ac:spMkLst>
        </pc:spChg>
        <pc:spChg chg="mod">
          <ac:chgData name="Nassim CHAHID" userId="aa528c9b-8e52-4efa-aa2a-0351c8cc9dea" providerId="ADAL" clId="{5DDE05DA-995D-4AF2-B336-4D11F22556BE}" dt="2026-03-31T14:46:48.134" v="775" actId="20577"/>
          <ac:spMkLst>
            <pc:docMk/>
            <pc:sldMk cId="394028274" sldId="2147379063"/>
            <ac:spMk id="21" creationId="{B92C10DE-1BC9-A158-39AA-70A517065972}"/>
          </ac:spMkLst>
        </pc:spChg>
        <pc:picChg chg="del">
          <ac:chgData name="Nassim CHAHID" userId="aa528c9b-8e52-4efa-aa2a-0351c8cc9dea" providerId="ADAL" clId="{5DDE05DA-995D-4AF2-B336-4D11F22556BE}" dt="2026-03-31T10:06:32.401" v="413" actId="478"/>
          <ac:picMkLst>
            <pc:docMk/>
            <pc:sldMk cId="394028274" sldId="2147379063"/>
            <ac:picMk id="7" creationId="{676941C8-1B6E-6246-A8FD-FAF548ED2880}"/>
          </ac:picMkLst>
        </pc:picChg>
        <pc:picChg chg="add mod">
          <ac:chgData name="Nassim CHAHID" userId="aa528c9b-8e52-4efa-aa2a-0351c8cc9dea" providerId="ADAL" clId="{5DDE05DA-995D-4AF2-B336-4D11F22556BE}" dt="2026-03-31T13:19:12.186" v="766" actId="1076"/>
          <ac:picMkLst>
            <pc:docMk/>
            <pc:sldMk cId="394028274" sldId="2147379063"/>
            <ac:picMk id="8" creationId="{4387A4DC-F3D5-4DD0-E5DA-8348119BE898}"/>
          </ac:picMkLst>
        </pc:picChg>
      </pc:sldChg>
      <pc:sldChg chg="addSp delSp modSp add mod modTransition">
        <pc:chgData name="Nassim CHAHID" userId="aa528c9b-8e52-4efa-aa2a-0351c8cc9dea" providerId="ADAL" clId="{5DDE05DA-995D-4AF2-B336-4D11F22556BE}" dt="2026-03-31T10:37:20.449" v="615" actId="14100"/>
        <pc:sldMkLst>
          <pc:docMk/>
          <pc:sldMk cId="1657785641" sldId="2147379064"/>
        </pc:sldMkLst>
        <pc:spChg chg="mod">
          <ac:chgData name="Nassim CHAHID" userId="aa528c9b-8e52-4efa-aa2a-0351c8cc9dea" providerId="ADAL" clId="{5DDE05DA-995D-4AF2-B336-4D11F22556BE}" dt="2026-03-31T10:36:38.529" v="600" actId="20577"/>
          <ac:spMkLst>
            <pc:docMk/>
            <pc:sldMk cId="1657785641" sldId="2147379064"/>
            <ac:spMk id="3" creationId="{E4A103E5-EB75-8C31-BCE6-0E85DC47FA51}"/>
          </ac:spMkLst>
        </pc:spChg>
        <pc:spChg chg="mod">
          <ac:chgData name="Nassim CHAHID" userId="aa528c9b-8e52-4efa-aa2a-0351c8cc9dea" providerId="ADAL" clId="{5DDE05DA-995D-4AF2-B336-4D11F22556BE}" dt="2026-03-31T10:37:20.449" v="615" actId="14100"/>
          <ac:spMkLst>
            <pc:docMk/>
            <pc:sldMk cId="1657785641" sldId="2147379064"/>
            <ac:spMk id="21" creationId="{D2039887-DE23-7B63-68C9-98BB525280FA}"/>
          </ac:spMkLst>
        </pc:spChg>
        <pc:picChg chg="add mod">
          <ac:chgData name="Nassim CHAHID" userId="aa528c9b-8e52-4efa-aa2a-0351c8cc9dea" providerId="ADAL" clId="{5DDE05DA-995D-4AF2-B336-4D11F22556BE}" dt="2026-03-31T10:36:13.207" v="574" actId="1076"/>
          <ac:picMkLst>
            <pc:docMk/>
            <pc:sldMk cId="1657785641" sldId="2147379064"/>
            <ac:picMk id="7" creationId="{CE0FCA97-A6B3-A7F6-B7B0-EBEA8FE73F9F}"/>
          </ac:picMkLst>
        </pc:picChg>
        <pc:picChg chg="del">
          <ac:chgData name="Nassim CHAHID" userId="aa528c9b-8e52-4efa-aa2a-0351c8cc9dea" providerId="ADAL" clId="{5DDE05DA-995D-4AF2-B336-4D11F22556BE}" dt="2026-03-31T10:35:48.876" v="563" actId="478"/>
          <ac:picMkLst>
            <pc:docMk/>
            <pc:sldMk cId="1657785641" sldId="2147379064"/>
            <ac:picMk id="8" creationId="{4587CAC1-32D0-20AF-EB73-8FF077C2B1F3}"/>
          </ac:picMkLst>
        </pc:picChg>
      </pc:sldChg>
      <pc:sldChg chg="addSp delSp modSp add mod">
        <pc:chgData name="Nassim CHAHID" userId="aa528c9b-8e52-4efa-aa2a-0351c8cc9dea" providerId="ADAL" clId="{5DDE05DA-995D-4AF2-B336-4D11F22556BE}" dt="2026-03-31T12:14:27.819" v="730" actId="20577"/>
        <pc:sldMkLst>
          <pc:docMk/>
          <pc:sldMk cId="1723981069" sldId="2147379065"/>
        </pc:sldMkLst>
        <pc:spChg chg="mod">
          <ac:chgData name="Nassim CHAHID" userId="aa528c9b-8e52-4efa-aa2a-0351c8cc9dea" providerId="ADAL" clId="{5DDE05DA-995D-4AF2-B336-4D11F22556BE}" dt="2026-03-31T12:14:27.819" v="730" actId="20577"/>
          <ac:spMkLst>
            <pc:docMk/>
            <pc:sldMk cId="1723981069" sldId="2147379065"/>
            <ac:spMk id="21" creationId="{C8AF6168-3688-C06B-EAD0-866DB1B304D9}"/>
          </ac:spMkLst>
        </pc:spChg>
        <pc:picChg chg="del">
          <ac:chgData name="Nassim CHAHID" userId="aa528c9b-8e52-4efa-aa2a-0351c8cc9dea" providerId="ADAL" clId="{5DDE05DA-995D-4AF2-B336-4D11F22556BE}" dt="2026-03-31T12:13:25.324" v="691" actId="478"/>
          <ac:picMkLst>
            <pc:docMk/>
            <pc:sldMk cId="1723981069" sldId="2147379065"/>
            <ac:picMk id="7" creationId="{B29A395E-8D17-EC5E-E887-31B43B7D68DA}"/>
          </ac:picMkLst>
        </pc:picChg>
        <pc:picChg chg="add mod">
          <ac:chgData name="Nassim CHAHID" userId="aa528c9b-8e52-4efa-aa2a-0351c8cc9dea" providerId="ADAL" clId="{5DDE05DA-995D-4AF2-B336-4D11F22556BE}" dt="2026-03-31T12:14:16.330" v="699" actId="1076"/>
          <ac:picMkLst>
            <pc:docMk/>
            <pc:sldMk cId="1723981069" sldId="2147379065"/>
            <ac:picMk id="8" creationId="{E2D372F2-B036-DCFC-B76A-C4D291F73ACD}"/>
          </ac:picMkLst>
        </pc:picChg>
      </pc:sldChg>
      <pc:sldMasterChg chg="modTransition addSldLayout delSldLayout modSldLayout">
        <pc:chgData name="Nassim CHAHID" userId="aa528c9b-8e52-4efa-aa2a-0351c8cc9dea" providerId="ADAL" clId="{5DDE05DA-995D-4AF2-B336-4D11F22556BE}" dt="2026-03-31T10:40:23.997" v="662" actId="47"/>
        <pc:sldMasterMkLst>
          <pc:docMk/>
          <pc:sldMasterMk cId="1022253217" sldId="2147483648"/>
        </pc:sldMasterMkLst>
        <pc:sldLayoutChg chg="modTransition">
          <pc:chgData name="Nassim CHAHID" userId="aa528c9b-8e52-4efa-aa2a-0351c8cc9dea" providerId="ADAL" clId="{5DDE05DA-995D-4AF2-B336-4D11F22556BE}" dt="2026-03-31T10:24:21.433" v="544"/>
          <pc:sldLayoutMkLst>
            <pc:docMk/>
            <pc:sldMasterMk cId="1022253217" sldId="2147483648"/>
            <pc:sldLayoutMk cId="1422054130" sldId="2147483649"/>
          </pc:sldLayoutMkLst>
        </pc:sldLayoutChg>
        <pc:sldLayoutChg chg="modTransition">
          <pc:chgData name="Nassim CHAHID" userId="aa528c9b-8e52-4efa-aa2a-0351c8cc9dea" providerId="ADAL" clId="{5DDE05DA-995D-4AF2-B336-4D11F22556BE}" dt="2026-03-31T10:24:21.433" v="544"/>
          <pc:sldLayoutMkLst>
            <pc:docMk/>
            <pc:sldMasterMk cId="1022253217" sldId="2147483648"/>
            <pc:sldLayoutMk cId="3849284187" sldId="2147483650"/>
          </pc:sldLayoutMkLst>
        </pc:sldLayoutChg>
        <pc:sldLayoutChg chg="modTransition">
          <pc:chgData name="Nassim CHAHID" userId="aa528c9b-8e52-4efa-aa2a-0351c8cc9dea" providerId="ADAL" clId="{5DDE05DA-995D-4AF2-B336-4D11F22556BE}" dt="2026-03-31T10:24:21.433" v="544"/>
          <pc:sldLayoutMkLst>
            <pc:docMk/>
            <pc:sldMasterMk cId="1022253217" sldId="2147483648"/>
            <pc:sldLayoutMk cId="659089043" sldId="2147483651"/>
          </pc:sldLayoutMkLst>
        </pc:sldLayoutChg>
        <pc:sldLayoutChg chg="modTransition">
          <pc:chgData name="Nassim CHAHID" userId="aa528c9b-8e52-4efa-aa2a-0351c8cc9dea" providerId="ADAL" clId="{5DDE05DA-995D-4AF2-B336-4D11F22556BE}" dt="2026-03-31T10:24:21.433" v="544"/>
          <pc:sldLayoutMkLst>
            <pc:docMk/>
            <pc:sldMasterMk cId="1022253217" sldId="2147483648"/>
            <pc:sldLayoutMk cId="2193887296" sldId="2147483652"/>
          </pc:sldLayoutMkLst>
        </pc:sldLayoutChg>
        <pc:sldLayoutChg chg="modTransition">
          <pc:chgData name="Nassim CHAHID" userId="aa528c9b-8e52-4efa-aa2a-0351c8cc9dea" providerId="ADAL" clId="{5DDE05DA-995D-4AF2-B336-4D11F22556BE}" dt="2026-03-31T10:24:21.433" v="544"/>
          <pc:sldLayoutMkLst>
            <pc:docMk/>
            <pc:sldMasterMk cId="1022253217" sldId="2147483648"/>
            <pc:sldLayoutMk cId="3338192242" sldId="2147483653"/>
          </pc:sldLayoutMkLst>
        </pc:sldLayoutChg>
        <pc:sldLayoutChg chg="modTransition">
          <pc:chgData name="Nassim CHAHID" userId="aa528c9b-8e52-4efa-aa2a-0351c8cc9dea" providerId="ADAL" clId="{5DDE05DA-995D-4AF2-B336-4D11F22556BE}" dt="2026-03-31T10:24:21.433" v="544"/>
          <pc:sldLayoutMkLst>
            <pc:docMk/>
            <pc:sldMasterMk cId="1022253217" sldId="2147483648"/>
            <pc:sldLayoutMk cId="3369837834" sldId="2147483654"/>
          </pc:sldLayoutMkLst>
        </pc:sldLayoutChg>
        <pc:sldLayoutChg chg="modTransition">
          <pc:chgData name="Nassim CHAHID" userId="aa528c9b-8e52-4efa-aa2a-0351c8cc9dea" providerId="ADAL" clId="{5DDE05DA-995D-4AF2-B336-4D11F22556BE}" dt="2026-03-31T10:24:21.433" v="544"/>
          <pc:sldLayoutMkLst>
            <pc:docMk/>
            <pc:sldMasterMk cId="1022253217" sldId="2147483648"/>
            <pc:sldLayoutMk cId="4270450031" sldId="2147483655"/>
          </pc:sldLayoutMkLst>
        </pc:sldLayoutChg>
        <pc:sldLayoutChg chg="modTransition">
          <pc:chgData name="Nassim CHAHID" userId="aa528c9b-8e52-4efa-aa2a-0351c8cc9dea" providerId="ADAL" clId="{5DDE05DA-995D-4AF2-B336-4D11F22556BE}" dt="2026-03-31T10:24:21.433" v="544"/>
          <pc:sldLayoutMkLst>
            <pc:docMk/>
            <pc:sldMasterMk cId="1022253217" sldId="2147483648"/>
            <pc:sldLayoutMk cId="436547957" sldId="2147483656"/>
          </pc:sldLayoutMkLst>
        </pc:sldLayoutChg>
        <pc:sldLayoutChg chg="modTransition">
          <pc:chgData name="Nassim CHAHID" userId="aa528c9b-8e52-4efa-aa2a-0351c8cc9dea" providerId="ADAL" clId="{5DDE05DA-995D-4AF2-B336-4D11F22556BE}" dt="2026-03-31T10:24:21.433" v="544"/>
          <pc:sldLayoutMkLst>
            <pc:docMk/>
            <pc:sldMasterMk cId="1022253217" sldId="2147483648"/>
            <pc:sldLayoutMk cId="1448390333" sldId="2147483657"/>
          </pc:sldLayoutMkLst>
        </pc:sldLayoutChg>
        <pc:sldLayoutChg chg="modTransition">
          <pc:chgData name="Nassim CHAHID" userId="aa528c9b-8e52-4efa-aa2a-0351c8cc9dea" providerId="ADAL" clId="{5DDE05DA-995D-4AF2-B336-4D11F22556BE}" dt="2026-03-31T10:24:21.433" v="544"/>
          <pc:sldLayoutMkLst>
            <pc:docMk/>
            <pc:sldMasterMk cId="1022253217" sldId="2147483648"/>
            <pc:sldLayoutMk cId="2777234343" sldId="2147483658"/>
          </pc:sldLayoutMkLst>
        </pc:sldLayoutChg>
        <pc:sldLayoutChg chg="modTransition">
          <pc:chgData name="Nassim CHAHID" userId="aa528c9b-8e52-4efa-aa2a-0351c8cc9dea" providerId="ADAL" clId="{5DDE05DA-995D-4AF2-B336-4D11F22556BE}" dt="2026-03-31T10:24:21.433" v="544"/>
          <pc:sldLayoutMkLst>
            <pc:docMk/>
            <pc:sldMasterMk cId="1022253217" sldId="2147483648"/>
            <pc:sldLayoutMk cId="4050914024" sldId="2147483659"/>
          </pc:sldLayoutMkLst>
        </pc:sldLayoutChg>
        <pc:sldLayoutChg chg="add del modTransition">
          <pc:chgData name="Nassim CHAHID" userId="aa528c9b-8e52-4efa-aa2a-0351c8cc9dea" providerId="ADAL" clId="{5DDE05DA-995D-4AF2-B336-4D11F22556BE}" dt="2026-03-31T10:40:23.997" v="662" actId="47"/>
          <pc:sldLayoutMkLst>
            <pc:docMk/>
            <pc:sldMasterMk cId="1022253217" sldId="2147483648"/>
            <pc:sldLayoutMk cId="1533461616" sldId="2147483660"/>
          </pc:sldLayoutMkLst>
        </pc:sldLayoutChg>
        <pc:sldLayoutChg chg="modTransition">
          <pc:chgData name="Nassim CHAHID" userId="aa528c9b-8e52-4efa-aa2a-0351c8cc9dea" providerId="ADAL" clId="{5DDE05DA-995D-4AF2-B336-4D11F22556BE}" dt="2026-03-31T10:24:21.433" v="544"/>
          <pc:sldLayoutMkLst>
            <pc:docMk/>
            <pc:sldMasterMk cId="1022253217" sldId="2147483648"/>
            <pc:sldLayoutMk cId="2936421461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63C87-3F1F-474C-A73C-6056251C8D3C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146FC-56F9-4C0C-96DB-062AA33D32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169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95ED2-6D8D-F2EC-30AB-CEFFA72FF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2E79A1-5134-867B-2AC3-CBA128B01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B68ADD2-8CF8-7342-6F54-E1E4CF29D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E04691-437B-D745-1E9B-773A27143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40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3B6A8-EF49-DA12-A1AD-47AE699CA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94E46C2-8AD2-ACB8-0511-6D042F260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E9BE212-84AA-C05A-7055-7D011A0E1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7B94A6-EC7B-F57F-7CFA-14841278B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43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6CE4D-47ED-4F59-60D3-29313C4F8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AE1BC0A-9C48-10D1-D062-C1CF506FA7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9DC71CF-6BB8-F131-3DFF-9C45A6385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B83095-8927-2E25-40F2-F1116B7B32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43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F2902-727F-EF6D-C60B-000563DD3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DADE9B1-CD5F-1CA0-8FE4-EA134A112A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F001F1A-956E-97CA-BE43-339A846EA1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D04D97-D150-E03F-F895-049B91257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671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A27B4-7160-B84A-8D7B-8F79C5CC1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E0403BA-6EF6-2627-7876-D1398BD72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ECF9676-01F0-9A7A-5CC9-2C4EDDFB0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0D8DB1-8C37-F1AA-BF53-20D465099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511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72AB5-A77A-75A3-C9A5-D024ED548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71AAC54-4195-9CC1-426D-CDA486639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5EE4AC-9C44-09AE-FF28-3D59C8D2F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669CB8-79D3-2508-4B06-0B0627C276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10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9519F-D930-1A08-8FE2-C89A5E417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6FB43D0-BE39-4BC8-7867-4D1A8CF43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3B85FF-4F4D-A491-6AC9-45146663D6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C559AF-3234-E6F7-A94E-A679D7DEB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647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616D2-B71F-AEA1-0108-11E9B77BE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A7740E-EDFF-8DF5-AE00-1231DC8E5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C496FB-701D-3718-9E73-A97DD4987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52F632-AA77-DBE5-6717-998448849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652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61D5-39E9-3A3F-8C4B-95E7CE8FD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43BD2C2-DBE8-5B03-7546-81F1B1A1A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441834F-31EA-3B6C-42DC-44F8F432F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D89565-7B5F-BCED-C8C2-60373B3EA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3F7B3-AD04-4F41-A56C-A63D8D083C8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4C50CE-F29E-5DE0-A551-4FE0A8CB6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EEADC60-A5D5-A01C-5E0F-582527D1D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DFD6C2-659F-68D6-BD0B-C0B261AA9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B24-5DCF-454D-A231-D7F91CE0F93F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0C854A-FBAC-6A91-7A59-7756CED6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29B9A4-EF27-5401-A115-62182902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B35C6-0C8C-4654-8E4A-F127C5A51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05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0050B-719C-03FD-47FC-716E9A29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B80C38-EC3F-835B-CCC7-7D0F33CF4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5493D9-7632-AB7E-440A-D2D63E6E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B24-5DCF-454D-A231-D7F91CE0F93F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663F13-BA78-42E6-6726-F600BFD71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09C289-0C70-66CE-3B18-F3CE7211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B35C6-0C8C-4654-8E4A-F127C5A51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23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6197686-4984-797A-319B-01852AF29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5D71A7-7E79-A9C5-9007-038AFA326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A2661F-26AA-337C-9D98-72A05D9F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B24-5DCF-454D-A231-D7F91CE0F93F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6FBB96-7D0F-6B97-1D3E-CA68D337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126E6D-F02D-5A05-F635-8A150424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B35C6-0C8C-4654-8E4A-F127C5A51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9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gradFill>
          <a:gsLst>
            <a:gs pos="100000">
              <a:schemeClr val="bg2">
                <a:alpha val="48000"/>
              </a:schemeClr>
            </a:gs>
            <a:gs pos="0">
              <a:schemeClr val="bg2">
                <a:alpha val="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561A5E-D140-C46D-F194-036EF285DB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1474" y="0"/>
            <a:ext cx="5020526" cy="6858000"/>
          </a:xfrm>
          <a:custGeom>
            <a:avLst/>
            <a:gdLst>
              <a:gd name="connsiteX0" fmla="*/ 2855716 w 5020526"/>
              <a:gd name="connsiteY0" fmla="*/ 0 h 6858000"/>
              <a:gd name="connsiteX1" fmla="*/ 5020526 w 5020526"/>
              <a:gd name="connsiteY1" fmla="*/ 0 h 6858000"/>
              <a:gd name="connsiteX2" fmla="*/ 5020526 w 5020526"/>
              <a:gd name="connsiteY2" fmla="*/ 6858000 h 6858000"/>
              <a:gd name="connsiteX3" fmla="*/ 1729794 w 5020526"/>
              <a:gd name="connsiteY3" fmla="*/ 6858000 h 6858000"/>
              <a:gd name="connsiteX4" fmla="*/ 1644986 w 5020526"/>
              <a:gd name="connsiteY4" fmla="*/ 6778061 h 6858000"/>
              <a:gd name="connsiteX5" fmla="*/ 673180 w 5020526"/>
              <a:gd name="connsiteY5" fmla="*/ 5559777 h 6858000"/>
              <a:gd name="connsiteX6" fmla="*/ 762 w 5020526"/>
              <a:gd name="connsiteY6" fmla="*/ 3087326 h 6858000"/>
              <a:gd name="connsiteX7" fmla="*/ 692923 w 5020526"/>
              <a:gd name="connsiteY7" fmla="*/ 1069112 h 6858000"/>
              <a:gd name="connsiteX8" fmla="*/ 1519256 w 5020526"/>
              <a:gd name="connsiteY8" fmla="*/ 132479 h 6858000"/>
              <a:gd name="connsiteX9" fmla="*/ 1658207 w 5020526"/>
              <a:gd name="connsiteY9" fmla="*/ 7619 h 6858000"/>
              <a:gd name="connsiteX10" fmla="*/ 2670557 w 5020526"/>
              <a:gd name="connsiteY10" fmla="*/ 7619 h 6858000"/>
              <a:gd name="connsiteX11" fmla="*/ 2812252 w 5020526"/>
              <a:gd name="connsiteY11" fmla="*/ 26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0526" h="6858000">
                <a:moveTo>
                  <a:pt x="2855716" y="0"/>
                </a:moveTo>
                <a:lnTo>
                  <a:pt x="5020526" y="0"/>
                </a:lnTo>
                <a:lnTo>
                  <a:pt x="5020526" y="6858000"/>
                </a:lnTo>
                <a:lnTo>
                  <a:pt x="1729794" y="6858000"/>
                </a:lnTo>
                <a:lnTo>
                  <a:pt x="1644986" y="6778061"/>
                </a:lnTo>
                <a:cubicBezTo>
                  <a:pt x="1251768" y="6390632"/>
                  <a:pt x="927169" y="5983938"/>
                  <a:pt x="673180" y="5559777"/>
                </a:cubicBezTo>
                <a:cubicBezTo>
                  <a:pt x="211357" y="4788213"/>
                  <a:pt x="-14910" y="3956567"/>
                  <a:pt x="762" y="3087326"/>
                </a:cubicBezTo>
                <a:cubicBezTo>
                  <a:pt x="13296" y="2392588"/>
                  <a:pt x="246247" y="1712564"/>
                  <a:pt x="692923" y="1069112"/>
                </a:cubicBezTo>
                <a:cubicBezTo>
                  <a:pt x="914878" y="749355"/>
                  <a:pt x="1192184" y="435603"/>
                  <a:pt x="1519256" y="132479"/>
                </a:cubicBezTo>
                <a:lnTo>
                  <a:pt x="1658207" y="7619"/>
                </a:lnTo>
                <a:lnTo>
                  <a:pt x="2670557" y="7619"/>
                </a:lnTo>
                <a:cubicBezTo>
                  <a:pt x="2666853" y="10112"/>
                  <a:pt x="2718401" y="8105"/>
                  <a:pt x="2812252" y="2654"/>
                </a:cubicBezTo>
                <a:close/>
              </a:path>
            </a:pathLst>
          </a:custGeom>
          <a:blipFill>
            <a:blip r:embed="rId2"/>
            <a:srcRect/>
            <a:stretch>
              <a:fillRect l="-52450" r="-52450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>
                    <a:lumMod val="50000"/>
                    <a:alpha val="0"/>
                  </a:schemeClr>
                </a:solidFill>
              </a:defRPr>
            </a:lvl1pPr>
          </a:lstStyle>
          <a:p>
            <a:endParaRPr lang="fr-FR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7633BA-A18E-81EA-101D-4672F65D9A22}"/>
              </a:ext>
            </a:extLst>
          </p:cNvPr>
          <p:cNvGrpSpPr/>
          <p:nvPr userDrawn="1"/>
        </p:nvGrpSpPr>
        <p:grpSpPr>
          <a:xfrm>
            <a:off x="11452015" y="284513"/>
            <a:ext cx="450184" cy="302638"/>
            <a:chOff x="11646353" y="284513"/>
            <a:chExt cx="255845" cy="171993"/>
          </a:xfrm>
        </p:grpSpPr>
        <p:sp>
          <p:nvSpPr>
            <p:cNvPr id="3" name="Forme libre : forme 22">
              <a:extLst>
                <a:ext uri="{FF2B5EF4-FFF2-40B4-BE49-F238E27FC236}">
                  <a16:creationId xmlns:a16="http://schemas.microsoft.com/office/drawing/2014/main" id="{8941F562-09A6-6EC5-4E8B-6998A03518D7}"/>
                </a:ext>
              </a:extLst>
            </p:cNvPr>
            <p:cNvSpPr/>
            <p:nvPr/>
          </p:nvSpPr>
          <p:spPr>
            <a:xfrm>
              <a:off x="11646353" y="284513"/>
              <a:ext cx="255845" cy="171993"/>
            </a:xfrm>
            <a:custGeom>
              <a:avLst/>
              <a:gdLst>
                <a:gd name="connsiteX0" fmla="*/ 448230 w 450183"/>
                <a:gd name="connsiteY0" fmla="*/ 109078 h 302638"/>
                <a:gd name="connsiteX1" fmla="*/ 438455 w 450183"/>
                <a:gd name="connsiteY1" fmla="*/ 94017 h 302638"/>
                <a:gd name="connsiteX2" fmla="*/ 431202 w 450183"/>
                <a:gd name="connsiteY2" fmla="*/ 47789 h 302638"/>
                <a:gd name="connsiteX3" fmla="*/ 392473 w 450183"/>
                <a:gd name="connsiteY3" fmla="*/ 23200 h 302638"/>
                <a:gd name="connsiteX4" fmla="*/ 379133 w 450183"/>
                <a:gd name="connsiteY4" fmla="*/ 4758 h 302638"/>
                <a:gd name="connsiteX5" fmla="*/ 362474 w 450183"/>
                <a:gd name="connsiteY5" fmla="*/ 2115 h 302638"/>
                <a:gd name="connsiteX6" fmla="*/ 359831 w 450183"/>
                <a:gd name="connsiteY6" fmla="*/ 18774 h 302638"/>
                <a:gd name="connsiteX7" fmla="*/ 363581 w 450183"/>
                <a:gd name="connsiteY7" fmla="*/ 23938 h 302638"/>
                <a:gd name="connsiteX8" fmla="*/ 324238 w 450183"/>
                <a:gd name="connsiteY8" fmla="*/ 38261 h 302638"/>
                <a:gd name="connsiteX9" fmla="*/ 16256 w 450183"/>
                <a:gd name="connsiteY9" fmla="*/ 68506 h 302638"/>
                <a:gd name="connsiteX10" fmla="*/ -280 w 450183"/>
                <a:gd name="connsiteY10" fmla="*/ 94755 h 302638"/>
                <a:gd name="connsiteX11" fmla="*/ 15395 w 450183"/>
                <a:gd name="connsiteY11" fmla="*/ 125492 h 302638"/>
                <a:gd name="connsiteX12" fmla="*/ 221823 w 450183"/>
                <a:gd name="connsiteY12" fmla="*/ 174978 h 302638"/>
                <a:gd name="connsiteX13" fmla="*/ 203381 w 450183"/>
                <a:gd name="connsiteY13" fmla="*/ 282556 h 302638"/>
                <a:gd name="connsiteX14" fmla="*/ 219303 w 450183"/>
                <a:gd name="connsiteY14" fmla="*/ 300998 h 302638"/>
                <a:gd name="connsiteX15" fmla="*/ 229016 w 450183"/>
                <a:gd name="connsiteY15" fmla="*/ 302474 h 302638"/>
                <a:gd name="connsiteX16" fmla="*/ 391859 w 450183"/>
                <a:gd name="connsiteY16" fmla="*/ 148790 h 302638"/>
                <a:gd name="connsiteX17" fmla="*/ 392227 w 450183"/>
                <a:gd name="connsiteY17" fmla="*/ 148114 h 302638"/>
                <a:gd name="connsiteX18" fmla="*/ 426038 w 450183"/>
                <a:gd name="connsiteY18" fmla="*/ 118361 h 302638"/>
                <a:gd name="connsiteX19" fmla="*/ 428128 w 450183"/>
                <a:gd name="connsiteY19" fmla="*/ 121557 h 302638"/>
                <a:gd name="connsiteX20" fmla="*/ 438087 w 450183"/>
                <a:gd name="connsiteY20" fmla="*/ 127029 h 302638"/>
                <a:gd name="connsiteX21" fmla="*/ 444541 w 450183"/>
                <a:gd name="connsiteY21" fmla="*/ 125123 h 302638"/>
                <a:gd name="connsiteX22" fmla="*/ 448230 w 450183"/>
                <a:gd name="connsiteY22" fmla="*/ 109078 h 30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0183" h="302638">
                  <a:moveTo>
                    <a:pt x="448230" y="109078"/>
                  </a:moveTo>
                  <a:lnTo>
                    <a:pt x="438455" y="94017"/>
                  </a:lnTo>
                  <a:cubicBezTo>
                    <a:pt x="442752" y="78280"/>
                    <a:pt x="440109" y="61455"/>
                    <a:pt x="431202" y="47789"/>
                  </a:cubicBezTo>
                  <a:cubicBezTo>
                    <a:pt x="422682" y="34155"/>
                    <a:pt x="408438" y="25112"/>
                    <a:pt x="392473" y="23200"/>
                  </a:cubicBezTo>
                  <a:lnTo>
                    <a:pt x="379133" y="4758"/>
                  </a:lnTo>
                  <a:cubicBezTo>
                    <a:pt x="375261" y="-572"/>
                    <a:pt x="367804" y="-1758"/>
                    <a:pt x="362474" y="2115"/>
                  </a:cubicBezTo>
                  <a:cubicBezTo>
                    <a:pt x="357145" y="5987"/>
                    <a:pt x="355958" y="13444"/>
                    <a:pt x="359831" y="18774"/>
                  </a:cubicBezTo>
                  <a:lnTo>
                    <a:pt x="363581" y="23938"/>
                  </a:lnTo>
                  <a:cubicBezTo>
                    <a:pt x="349817" y="26692"/>
                    <a:pt x="336551" y="31524"/>
                    <a:pt x="324238" y="38261"/>
                  </a:cubicBezTo>
                  <a:cubicBezTo>
                    <a:pt x="223299" y="12504"/>
                    <a:pt x="63960" y="33343"/>
                    <a:pt x="16256" y="68506"/>
                  </a:cubicBezTo>
                  <a:cubicBezTo>
                    <a:pt x="5621" y="76374"/>
                    <a:pt x="27" y="85165"/>
                    <a:pt x="-280" y="94755"/>
                  </a:cubicBezTo>
                  <a:cubicBezTo>
                    <a:pt x="-237" y="106908"/>
                    <a:pt x="5584" y="118318"/>
                    <a:pt x="15395" y="125492"/>
                  </a:cubicBezTo>
                  <a:cubicBezTo>
                    <a:pt x="48468" y="153770"/>
                    <a:pt x="137912" y="171351"/>
                    <a:pt x="221823" y="174978"/>
                  </a:cubicBezTo>
                  <a:cubicBezTo>
                    <a:pt x="204180" y="219300"/>
                    <a:pt x="197234" y="260549"/>
                    <a:pt x="203381" y="282556"/>
                  </a:cubicBezTo>
                  <a:cubicBezTo>
                    <a:pt x="205170" y="291034"/>
                    <a:pt x="211182" y="297992"/>
                    <a:pt x="219303" y="300998"/>
                  </a:cubicBezTo>
                  <a:cubicBezTo>
                    <a:pt x="222438" y="302013"/>
                    <a:pt x="225721" y="302511"/>
                    <a:pt x="229016" y="302474"/>
                  </a:cubicBezTo>
                  <a:cubicBezTo>
                    <a:pt x="267621" y="302474"/>
                    <a:pt x="338868" y="244504"/>
                    <a:pt x="391859" y="148790"/>
                  </a:cubicBezTo>
                  <a:lnTo>
                    <a:pt x="392227" y="148114"/>
                  </a:lnTo>
                  <a:cubicBezTo>
                    <a:pt x="405290" y="140442"/>
                    <a:pt x="416768" y="130342"/>
                    <a:pt x="426038" y="118361"/>
                  </a:cubicBezTo>
                  <a:lnTo>
                    <a:pt x="428128" y="121557"/>
                  </a:lnTo>
                  <a:cubicBezTo>
                    <a:pt x="430310" y="124945"/>
                    <a:pt x="434054" y="127004"/>
                    <a:pt x="438087" y="127029"/>
                  </a:cubicBezTo>
                  <a:cubicBezTo>
                    <a:pt x="440380" y="127035"/>
                    <a:pt x="442617" y="126371"/>
                    <a:pt x="444541" y="125123"/>
                  </a:cubicBezTo>
                  <a:cubicBezTo>
                    <a:pt x="449859" y="121619"/>
                    <a:pt x="451482" y="114556"/>
                    <a:pt x="448230" y="109078"/>
                  </a:cubicBezTo>
                  <a:close/>
                </a:path>
              </a:pathLst>
            </a:custGeom>
            <a:solidFill>
              <a:srgbClr val="000000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" name="Forme libre : forme 23">
              <a:extLst>
                <a:ext uri="{FF2B5EF4-FFF2-40B4-BE49-F238E27FC236}">
                  <a16:creationId xmlns:a16="http://schemas.microsoft.com/office/drawing/2014/main" id="{4CDB3ED9-B663-B2B7-9E90-501838075EFF}"/>
                </a:ext>
              </a:extLst>
            </p:cNvPr>
            <p:cNvSpPr/>
            <p:nvPr/>
          </p:nvSpPr>
          <p:spPr>
            <a:xfrm>
              <a:off x="11775234" y="378772"/>
              <a:ext cx="71653" cy="63503"/>
            </a:xfrm>
            <a:custGeom>
              <a:avLst/>
              <a:gdLst>
                <a:gd name="connsiteX0" fmla="*/ 1747 w 126080"/>
                <a:gd name="connsiteY0" fmla="*/ 111350 h 111740"/>
                <a:gd name="connsiteX1" fmla="*/ 44778 w 126080"/>
                <a:gd name="connsiteY1" fmla="*/ 90387 h 111740"/>
                <a:gd name="connsiteX2" fmla="*/ 125801 w 126080"/>
                <a:gd name="connsiteY2" fmla="*/ -163 h 111740"/>
                <a:gd name="connsiteX3" fmla="*/ 77790 w 126080"/>
                <a:gd name="connsiteY3" fmla="*/ 7583 h 111740"/>
                <a:gd name="connsiteX4" fmla="*/ 22464 w 126080"/>
                <a:gd name="connsiteY4" fmla="*/ 9734 h 111740"/>
                <a:gd name="connsiteX5" fmla="*/ 1747 w 126080"/>
                <a:gd name="connsiteY5" fmla="*/ 111350 h 1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080" h="111740">
                  <a:moveTo>
                    <a:pt x="1747" y="111350"/>
                  </a:moveTo>
                  <a:cubicBezTo>
                    <a:pt x="2669" y="112395"/>
                    <a:pt x="18529" y="110551"/>
                    <a:pt x="44778" y="90387"/>
                  </a:cubicBezTo>
                  <a:cubicBezTo>
                    <a:pt x="66048" y="73912"/>
                    <a:pt x="92789" y="50061"/>
                    <a:pt x="125801" y="-163"/>
                  </a:cubicBezTo>
                  <a:cubicBezTo>
                    <a:pt x="110002" y="3568"/>
                    <a:pt x="93957" y="6156"/>
                    <a:pt x="77790" y="7583"/>
                  </a:cubicBezTo>
                  <a:cubicBezTo>
                    <a:pt x="59397" y="9261"/>
                    <a:pt x="40930" y="9980"/>
                    <a:pt x="22464" y="9734"/>
                  </a:cubicBezTo>
                  <a:cubicBezTo>
                    <a:pt x="-1204" y="66105"/>
                    <a:pt x="-2802" y="106125"/>
                    <a:pt x="1747" y="111350"/>
                  </a:cubicBezTo>
                  <a:close/>
                </a:path>
              </a:pathLst>
            </a:custGeom>
            <a:solidFill>
              <a:srgbClr val="FFFFFF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Forme libre : forme 28">
              <a:extLst>
                <a:ext uri="{FF2B5EF4-FFF2-40B4-BE49-F238E27FC236}">
                  <a16:creationId xmlns:a16="http://schemas.microsoft.com/office/drawing/2014/main" id="{6A3B8FD7-12F6-1C8F-ECCF-27FF0BA01FD1}"/>
                </a:ext>
              </a:extLst>
            </p:cNvPr>
            <p:cNvSpPr/>
            <p:nvPr/>
          </p:nvSpPr>
          <p:spPr>
            <a:xfrm>
              <a:off x="11660807" y="314169"/>
              <a:ext cx="153484" cy="55590"/>
            </a:xfrm>
            <a:custGeom>
              <a:avLst/>
              <a:gdLst>
                <a:gd name="connsiteX0" fmla="*/ 193685 w 270069"/>
                <a:gd name="connsiteY0" fmla="*/ -152 h 97815"/>
                <a:gd name="connsiteX1" fmla="*/ 7974 w 270069"/>
                <a:gd name="connsiteY1" fmla="*/ 35379 h 97815"/>
                <a:gd name="connsiteX2" fmla="*/ -263 w 270069"/>
                <a:gd name="connsiteY2" fmla="*/ 43371 h 97815"/>
                <a:gd name="connsiteX3" fmla="*/ 6499 w 270069"/>
                <a:gd name="connsiteY3" fmla="*/ 53883 h 97815"/>
                <a:gd name="connsiteX4" fmla="*/ 207332 w 270069"/>
                <a:gd name="connsiteY4" fmla="*/ 97652 h 97815"/>
                <a:gd name="connsiteX5" fmla="*/ 256142 w 270069"/>
                <a:gd name="connsiteY5" fmla="*/ 19704 h 97815"/>
                <a:gd name="connsiteX6" fmla="*/ 269790 w 270069"/>
                <a:gd name="connsiteY6" fmla="*/ 5811 h 97815"/>
                <a:gd name="connsiteX7" fmla="*/ 193685 w 270069"/>
                <a:gd name="connsiteY7" fmla="*/ -152 h 9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069" h="97815">
                  <a:moveTo>
                    <a:pt x="193685" y="-152"/>
                  </a:moveTo>
                  <a:cubicBezTo>
                    <a:pt x="115614" y="-152"/>
                    <a:pt x="36805" y="16200"/>
                    <a:pt x="7974" y="35379"/>
                  </a:cubicBezTo>
                  <a:cubicBezTo>
                    <a:pt x="1827" y="39621"/>
                    <a:pt x="-202" y="42695"/>
                    <a:pt x="-263" y="43371"/>
                  </a:cubicBezTo>
                  <a:cubicBezTo>
                    <a:pt x="-571" y="47182"/>
                    <a:pt x="3364" y="51178"/>
                    <a:pt x="6499" y="53883"/>
                  </a:cubicBezTo>
                  <a:cubicBezTo>
                    <a:pt x="34469" y="77735"/>
                    <a:pt x="123974" y="95132"/>
                    <a:pt x="207332" y="97652"/>
                  </a:cubicBezTo>
                  <a:cubicBezTo>
                    <a:pt x="220451" y="69823"/>
                    <a:pt x="236834" y="43654"/>
                    <a:pt x="256142" y="19704"/>
                  </a:cubicBezTo>
                  <a:cubicBezTo>
                    <a:pt x="260322" y="14724"/>
                    <a:pt x="264890" y="10083"/>
                    <a:pt x="269790" y="5811"/>
                  </a:cubicBezTo>
                  <a:cubicBezTo>
                    <a:pt x="244635" y="1667"/>
                    <a:pt x="219178" y="-330"/>
                    <a:pt x="193685" y="-152"/>
                  </a:cubicBezTo>
                  <a:close/>
                </a:path>
              </a:pathLst>
            </a:custGeom>
            <a:solidFill>
              <a:srgbClr val="FFFFFF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29">
              <a:extLst>
                <a:ext uri="{FF2B5EF4-FFF2-40B4-BE49-F238E27FC236}">
                  <a16:creationId xmlns:a16="http://schemas.microsoft.com/office/drawing/2014/main" id="{8696B822-2472-46ED-B66F-E73633C3668F}"/>
                </a:ext>
              </a:extLst>
            </p:cNvPr>
            <p:cNvSpPr/>
            <p:nvPr/>
          </p:nvSpPr>
          <p:spPr>
            <a:xfrm>
              <a:off x="11813942" y="321582"/>
              <a:ext cx="43867" cy="45172"/>
            </a:xfrm>
            <a:custGeom>
              <a:avLst/>
              <a:gdLst>
                <a:gd name="connsiteX0" fmla="*/ 31502 w 77188"/>
                <a:gd name="connsiteY0" fmla="*/ -163 h 79485"/>
                <a:gd name="connsiteX1" fmla="*/ 17301 w 77188"/>
                <a:gd name="connsiteY1" fmla="*/ 12132 h 79485"/>
                <a:gd name="connsiteX2" fmla="*/ 6605 w 77188"/>
                <a:gd name="connsiteY2" fmla="*/ 23012 h 79485"/>
                <a:gd name="connsiteX3" fmla="*/ -280 w 77188"/>
                <a:gd name="connsiteY3" fmla="*/ 31742 h 79485"/>
                <a:gd name="connsiteX4" fmla="*/ 34207 w 77188"/>
                <a:gd name="connsiteY4" fmla="*/ 79322 h 79485"/>
                <a:gd name="connsiteX5" fmla="*/ 56583 w 77188"/>
                <a:gd name="connsiteY5" fmla="*/ 73912 h 79485"/>
                <a:gd name="connsiteX6" fmla="*/ 76623 w 77188"/>
                <a:gd name="connsiteY6" fmla="*/ 65675 h 79485"/>
                <a:gd name="connsiteX7" fmla="*/ 63652 w 77188"/>
                <a:gd name="connsiteY7" fmla="*/ 23934 h 79485"/>
                <a:gd name="connsiteX8" fmla="*/ 31502 w 77188"/>
                <a:gd name="connsiteY8" fmla="*/ -163 h 7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88" h="79485">
                  <a:moveTo>
                    <a:pt x="31502" y="-163"/>
                  </a:moveTo>
                  <a:lnTo>
                    <a:pt x="17301" y="12132"/>
                  </a:lnTo>
                  <a:cubicBezTo>
                    <a:pt x="13447" y="15463"/>
                    <a:pt x="9869" y="19103"/>
                    <a:pt x="6605" y="23012"/>
                  </a:cubicBezTo>
                  <a:cubicBezTo>
                    <a:pt x="4269" y="25840"/>
                    <a:pt x="1995" y="28729"/>
                    <a:pt x="-280" y="31742"/>
                  </a:cubicBezTo>
                  <a:cubicBezTo>
                    <a:pt x="15648" y="43864"/>
                    <a:pt x="27641" y="60413"/>
                    <a:pt x="34207" y="79322"/>
                  </a:cubicBezTo>
                  <a:cubicBezTo>
                    <a:pt x="41755" y="77927"/>
                    <a:pt x="49225" y="76119"/>
                    <a:pt x="56583" y="73912"/>
                  </a:cubicBezTo>
                  <a:cubicBezTo>
                    <a:pt x="63437" y="71607"/>
                    <a:pt x="70132" y="68853"/>
                    <a:pt x="76623" y="65675"/>
                  </a:cubicBezTo>
                  <a:cubicBezTo>
                    <a:pt x="77853" y="56823"/>
                    <a:pt x="75394" y="41577"/>
                    <a:pt x="63652" y="23934"/>
                  </a:cubicBezTo>
                  <a:cubicBezTo>
                    <a:pt x="55280" y="13171"/>
                    <a:pt x="44178" y="4853"/>
                    <a:pt x="31502" y="-163"/>
                  </a:cubicBezTo>
                  <a:close/>
                </a:path>
              </a:pathLst>
            </a:custGeom>
            <a:solidFill>
              <a:srgbClr val="FFD400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F4C6317-9631-386D-B193-B654DC0DF416}"/>
              </a:ext>
            </a:extLst>
          </p:cNvPr>
          <p:cNvSpPr/>
          <p:nvPr userDrawn="1"/>
        </p:nvSpPr>
        <p:spPr>
          <a:xfrm>
            <a:off x="11673370" y="6370002"/>
            <a:ext cx="241391" cy="241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BC050-4ADB-4C64-B45F-898ADD781AAF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‹N°›</a:t>
            </a:fld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 SemiBold" panose="00000700000000000000" pitchFamily="2" charset="0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5327045-219F-AE5B-1FBD-9DAB47A8BE84}"/>
              </a:ext>
            </a:extLst>
          </p:cNvPr>
          <p:cNvSpPr/>
          <p:nvPr userDrawn="1"/>
        </p:nvSpPr>
        <p:spPr>
          <a:xfrm>
            <a:off x="6897154" y="-1"/>
            <a:ext cx="2674946" cy="6867133"/>
          </a:xfrm>
          <a:custGeom>
            <a:avLst/>
            <a:gdLst>
              <a:gd name="connsiteX0" fmla="*/ 1658207 w 2674946"/>
              <a:gd name="connsiteY0" fmla="*/ 0 h 6852858"/>
              <a:gd name="connsiteX1" fmla="*/ 2670557 w 2674946"/>
              <a:gd name="connsiteY1" fmla="*/ 0 h 6852858"/>
              <a:gd name="connsiteX2" fmla="*/ 2575734 w 2674946"/>
              <a:gd name="connsiteY2" fmla="*/ 63822 h 6852858"/>
              <a:gd name="connsiteX3" fmla="*/ 912920 w 2674946"/>
              <a:gd name="connsiteY3" fmla="*/ 1644871 h 6852858"/>
              <a:gd name="connsiteX4" fmla="*/ 371184 w 2674946"/>
              <a:gd name="connsiteY4" fmla="*/ 3105862 h 6852858"/>
              <a:gd name="connsiteX5" fmla="*/ 914382 w 2674946"/>
              <a:gd name="connsiteY5" fmla="*/ 5001273 h 6852858"/>
              <a:gd name="connsiteX6" fmla="*/ 2587055 w 2674946"/>
              <a:gd name="connsiteY6" fmla="*/ 6789151 h 6852858"/>
              <a:gd name="connsiteX7" fmla="*/ 2674946 w 2674946"/>
              <a:gd name="connsiteY7" fmla="*/ 6852858 h 6852858"/>
              <a:gd name="connsiteX8" fmla="*/ 1732422 w 2674946"/>
              <a:gd name="connsiteY8" fmla="*/ 6852858 h 6852858"/>
              <a:gd name="connsiteX9" fmla="*/ 1644986 w 2674946"/>
              <a:gd name="connsiteY9" fmla="*/ 6770442 h 6852858"/>
              <a:gd name="connsiteX10" fmla="*/ 673180 w 2674946"/>
              <a:gd name="connsiteY10" fmla="*/ 5552158 h 6852858"/>
              <a:gd name="connsiteX11" fmla="*/ 762 w 2674946"/>
              <a:gd name="connsiteY11" fmla="*/ 3079707 h 6852858"/>
              <a:gd name="connsiteX12" fmla="*/ 692923 w 2674946"/>
              <a:gd name="connsiteY12" fmla="*/ 1061493 h 6852858"/>
              <a:gd name="connsiteX13" fmla="*/ 1519256 w 2674946"/>
              <a:gd name="connsiteY13" fmla="*/ 124860 h 685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74946" h="6852858">
                <a:moveTo>
                  <a:pt x="1658207" y="0"/>
                </a:moveTo>
                <a:lnTo>
                  <a:pt x="2670557" y="0"/>
                </a:lnTo>
                <a:lnTo>
                  <a:pt x="2575734" y="63822"/>
                </a:lnTo>
                <a:cubicBezTo>
                  <a:pt x="1860235" y="558371"/>
                  <a:pt x="1294987" y="1094330"/>
                  <a:pt x="912920" y="1644871"/>
                </a:cubicBezTo>
                <a:cubicBezTo>
                  <a:pt x="566735" y="2143653"/>
                  <a:pt x="379435" y="2648766"/>
                  <a:pt x="371184" y="3105862"/>
                </a:cubicBezTo>
                <a:cubicBezTo>
                  <a:pt x="359690" y="3742573"/>
                  <a:pt x="542290" y="4380502"/>
                  <a:pt x="914382" y="5001273"/>
                </a:cubicBezTo>
                <a:cubicBezTo>
                  <a:pt x="1288750" y="5626690"/>
                  <a:pt x="1856700" y="6232044"/>
                  <a:pt x="2587055" y="6789151"/>
                </a:cubicBezTo>
                <a:lnTo>
                  <a:pt x="2674946" y="6852858"/>
                </a:lnTo>
                <a:lnTo>
                  <a:pt x="1732422" y="6852858"/>
                </a:lnTo>
                <a:lnTo>
                  <a:pt x="1644986" y="6770442"/>
                </a:lnTo>
                <a:cubicBezTo>
                  <a:pt x="1251768" y="6383013"/>
                  <a:pt x="927169" y="5976319"/>
                  <a:pt x="673180" y="5552158"/>
                </a:cubicBezTo>
                <a:cubicBezTo>
                  <a:pt x="211357" y="4780594"/>
                  <a:pt x="-14910" y="3948948"/>
                  <a:pt x="762" y="3079707"/>
                </a:cubicBezTo>
                <a:cubicBezTo>
                  <a:pt x="13296" y="2384969"/>
                  <a:pt x="246247" y="1704945"/>
                  <a:pt x="692923" y="1061493"/>
                </a:cubicBezTo>
                <a:cubicBezTo>
                  <a:pt x="914878" y="741736"/>
                  <a:pt x="1192184" y="427984"/>
                  <a:pt x="1519256" y="124860"/>
                </a:cubicBezTo>
                <a:close/>
              </a:path>
            </a:pathLst>
          </a:custGeom>
          <a:solidFill>
            <a:srgbClr val="FFCD00"/>
          </a:solidFill>
          <a:ln w="539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42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FF6017-F216-AF65-713D-D36FC9F1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190CD6-33D6-D4E6-2FEB-AEEE54776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99C288-4578-A7C5-7EC4-298D282A4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B24-5DCF-454D-A231-D7F91CE0F93F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787B01-B594-2D7E-2D32-8F1BE3F32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71C00B-ACB3-D79B-3904-9B2FE1972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B35C6-0C8C-4654-8E4A-F127C5A51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AC0005-2B07-71A6-EF96-6515C39F6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F07D2B-847A-8CB6-859F-EADFD49C3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22F4FA-1D5E-09DC-E06F-90A626D9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B24-5DCF-454D-A231-D7F91CE0F93F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FDA801-6784-080B-10E5-25F820C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4954A5-EAD6-ABD1-F45A-ECAE4745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B35C6-0C8C-4654-8E4A-F127C5A51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0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3E7EF-20C6-351A-A0CD-7B33BDCA2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61CD36-B3A2-04FD-2F3C-C553BDE3E1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426362-5B4D-8DDA-8FD5-72A5ECBC3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613917-D00E-B522-5E38-58E7A50E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B24-5DCF-454D-A231-D7F91CE0F93F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D38868-85AE-EE00-79E0-4DB189C54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746117-A894-E01F-239B-AD3CB6678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B35C6-0C8C-4654-8E4A-F127C5A51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88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3DB2-0219-976C-2203-2F60FB79B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02137B-4916-87A0-ECB1-AB11C8147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C61F71A-633C-AA4E-BDAB-6E2968CC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DCC5E6C-D25B-2707-42A8-79C9E9A1C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131FFCF-7E14-8073-F6E3-4664A98642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DE0470B-04D5-3352-FAF2-AD5BDE24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B24-5DCF-454D-A231-D7F91CE0F93F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EDE7C67-7A2D-2532-B669-2DF03207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A7C23C9-3D5A-2E94-33B0-1009F8A5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B35C6-0C8C-4654-8E4A-F127C5A51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1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B3679D-9D48-C967-D030-6608DD407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0B74E1-9A12-3A27-FC13-6A42388D7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B24-5DCF-454D-A231-D7F91CE0F93F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8485FC-74E9-D50F-1B77-72B0A98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2E29CA-24C8-162F-EAD7-4DECE8ED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B35C6-0C8C-4654-8E4A-F127C5A51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8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9D888D5-C5B2-E34C-6A20-B54ECE026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B24-5DCF-454D-A231-D7F91CE0F93F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A0BF51-B77A-534D-249B-9AD2B5AE8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A9B13B-8B85-68E9-3BDD-D3EC57E0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B35C6-0C8C-4654-8E4A-F127C5A51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45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39D17E-23DC-C96A-F680-845BE06FC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28C270-B401-56FA-EE1E-137111736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991AE2-2129-6303-CEA4-A7F371AC8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994C6A-339B-7A02-E8DF-98F771B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B24-5DCF-454D-A231-D7F91CE0F93F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75A8FD-6103-970E-7B06-91794706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29BB22-104C-7077-5B73-7BAC11C2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B35C6-0C8C-4654-8E4A-F127C5A51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5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B5A7B-4D60-666D-63A0-E0EDDF359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BD9CE37-C15E-B605-58E8-13914D6493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983C30-8B03-657E-F012-EA22FD3B6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04705C-DD85-FDCF-5242-84D2FC0B5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B24-5DCF-454D-A231-D7F91CE0F93F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1EA397-A404-C026-0019-262BDD87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A54FE9-38D8-2E87-BCFA-F82EDB0B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B35C6-0C8C-4654-8E4A-F127C5A518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3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31C52C-047D-2ACA-F7D6-A49FE05AF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E60F9D-D03F-7E4A-E22A-8114210F4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27A219-41B7-1BEA-2DDA-26AA3D3E0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D98B24-5DCF-454D-A231-D7F91CE0F93F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ED53D-C97D-483F-6600-F8BA1C463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EBFCC7-78AC-8CBC-7033-5D8950A02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6B35C6-0C8C-4654-8E4A-F127C5A518CF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3159C2-AF42-14B9-8AF1-860C70850C0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10064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FR" sz="800">
                <a:solidFill>
                  <a:srgbClr val="0000FF">
                    <a:alpha val="50000"/>
                  </a:srgbClr>
                </a:solidFill>
                <a:latin typeface="Aptos" panose="020B0004020202020204" pitchFamily="34" charset="0"/>
              </a:rPr>
              <a:t>Classification : Interne</a:t>
            </a:r>
          </a:p>
        </p:txBody>
      </p:sp>
    </p:spTree>
    <p:extLst>
      <p:ext uri="{BB962C8B-B14F-4D97-AF65-F5344CB8AC3E}">
        <p14:creationId xmlns:p14="http://schemas.microsoft.com/office/powerpoint/2010/main" val="102225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9B863017-D93C-F23C-7765-E9A01E7312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3" r="22543"/>
          <a:stretch>
            <a:fillRect/>
          </a:stretch>
        </p:blipFill>
        <p:spPr>
          <a:custGeom>
            <a:avLst/>
            <a:gdLst>
              <a:gd name="connsiteX0" fmla="*/ 2855716 w 5020526"/>
              <a:gd name="connsiteY0" fmla="*/ 0 h 6858000"/>
              <a:gd name="connsiteX1" fmla="*/ 5020526 w 5020526"/>
              <a:gd name="connsiteY1" fmla="*/ 0 h 6858000"/>
              <a:gd name="connsiteX2" fmla="*/ 5020526 w 5020526"/>
              <a:gd name="connsiteY2" fmla="*/ 6858000 h 6858000"/>
              <a:gd name="connsiteX3" fmla="*/ 1729794 w 5020526"/>
              <a:gd name="connsiteY3" fmla="*/ 6858000 h 6858000"/>
              <a:gd name="connsiteX4" fmla="*/ 1644986 w 5020526"/>
              <a:gd name="connsiteY4" fmla="*/ 6778061 h 6858000"/>
              <a:gd name="connsiteX5" fmla="*/ 673180 w 5020526"/>
              <a:gd name="connsiteY5" fmla="*/ 5559777 h 6858000"/>
              <a:gd name="connsiteX6" fmla="*/ 762 w 5020526"/>
              <a:gd name="connsiteY6" fmla="*/ 3087326 h 6858000"/>
              <a:gd name="connsiteX7" fmla="*/ 692923 w 5020526"/>
              <a:gd name="connsiteY7" fmla="*/ 1069112 h 6858000"/>
              <a:gd name="connsiteX8" fmla="*/ 1519256 w 5020526"/>
              <a:gd name="connsiteY8" fmla="*/ 132479 h 6858000"/>
              <a:gd name="connsiteX9" fmla="*/ 1658207 w 5020526"/>
              <a:gd name="connsiteY9" fmla="*/ 7619 h 6858000"/>
              <a:gd name="connsiteX10" fmla="*/ 2670557 w 5020526"/>
              <a:gd name="connsiteY10" fmla="*/ 7619 h 6858000"/>
              <a:gd name="connsiteX11" fmla="*/ 2812252 w 5020526"/>
              <a:gd name="connsiteY11" fmla="*/ 26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0526" h="6858000">
                <a:moveTo>
                  <a:pt x="2855716" y="0"/>
                </a:moveTo>
                <a:lnTo>
                  <a:pt x="5020526" y="0"/>
                </a:lnTo>
                <a:lnTo>
                  <a:pt x="5020526" y="6858000"/>
                </a:lnTo>
                <a:lnTo>
                  <a:pt x="1729794" y="6858000"/>
                </a:lnTo>
                <a:lnTo>
                  <a:pt x="1644986" y="6778061"/>
                </a:lnTo>
                <a:cubicBezTo>
                  <a:pt x="1251768" y="6390632"/>
                  <a:pt x="927169" y="5983938"/>
                  <a:pt x="673180" y="5559777"/>
                </a:cubicBezTo>
                <a:cubicBezTo>
                  <a:pt x="211357" y="4788213"/>
                  <a:pt x="-14910" y="3956567"/>
                  <a:pt x="762" y="3087326"/>
                </a:cubicBezTo>
                <a:cubicBezTo>
                  <a:pt x="13296" y="2392588"/>
                  <a:pt x="246247" y="1712564"/>
                  <a:pt x="692923" y="1069112"/>
                </a:cubicBezTo>
                <a:cubicBezTo>
                  <a:pt x="914878" y="749355"/>
                  <a:pt x="1192184" y="435603"/>
                  <a:pt x="1519256" y="132479"/>
                </a:cubicBezTo>
                <a:lnTo>
                  <a:pt x="1658207" y="7619"/>
                </a:lnTo>
                <a:lnTo>
                  <a:pt x="2670557" y="7619"/>
                </a:lnTo>
                <a:cubicBezTo>
                  <a:pt x="2666853" y="10112"/>
                  <a:pt x="2718401" y="8105"/>
                  <a:pt x="2812252" y="2654"/>
                </a:cubicBezTo>
                <a:close/>
              </a:path>
            </a:pathLst>
          </a:custGeom>
          <a:blipFill>
            <a:blip r:embed="rId3"/>
            <a:srcRect/>
            <a:stretch>
              <a:fillRect l="-52450" r="-52450"/>
            </a:stretch>
          </a:blipFill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24F691E-2D02-0F37-C849-4B9C8303CA61}"/>
              </a:ext>
            </a:extLst>
          </p:cNvPr>
          <p:cNvSpPr/>
          <p:nvPr/>
        </p:nvSpPr>
        <p:spPr>
          <a:xfrm>
            <a:off x="6897154" y="-1"/>
            <a:ext cx="2674946" cy="6867133"/>
          </a:xfrm>
          <a:custGeom>
            <a:avLst/>
            <a:gdLst>
              <a:gd name="connsiteX0" fmla="*/ 1658207 w 2674946"/>
              <a:gd name="connsiteY0" fmla="*/ 0 h 6852858"/>
              <a:gd name="connsiteX1" fmla="*/ 2670557 w 2674946"/>
              <a:gd name="connsiteY1" fmla="*/ 0 h 6852858"/>
              <a:gd name="connsiteX2" fmla="*/ 2575734 w 2674946"/>
              <a:gd name="connsiteY2" fmla="*/ 63822 h 6852858"/>
              <a:gd name="connsiteX3" fmla="*/ 912920 w 2674946"/>
              <a:gd name="connsiteY3" fmla="*/ 1644871 h 6852858"/>
              <a:gd name="connsiteX4" fmla="*/ 371184 w 2674946"/>
              <a:gd name="connsiteY4" fmla="*/ 3105862 h 6852858"/>
              <a:gd name="connsiteX5" fmla="*/ 914382 w 2674946"/>
              <a:gd name="connsiteY5" fmla="*/ 5001273 h 6852858"/>
              <a:gd name="connsiteX6" fmla="*/ 2587055 w 2674946"/>
              <a:gd name="connsiteY6" fmla="*/ 6789151 h 6852858"/>
              <a:gd name="connsiteX7" fmla="*/ 2674946 w 2674946"/>
              <a:gd name="connsiteY7" fmla="*/ 6852858 h 6852858"/>
              <a:gd name="connsiteX8" fmla="*/ 1732422 w 2674946"/>
              <a:gd name="connsiteY8" fmla="*/ 6852858 h 6852858"/>
              <a:gd name="connsiteX9" fmla="*/ 1644986 w 2674946"/>
              <a:gd name="connsiteY9" fmla="*/ 6770442 h 6852858"/>
              <a:gd name="connsiteX10" fmla="*/ 673180 w 2674946"/>
              <a:gd name="connsiteY10" fmla="*/ 5552158 h 6852858"/>
              <a:gd name="connsiteX11" fmla="*/ 762 w 2674946"/>
              <a:gd name="connsiteY11" fmla="*/ 3079707 h 6852858"/>
              <a:gd name="connsiteX12" fmla="*/ 692923 w 2674946"/>
              <a:gd name="connsiteY12" fmla="*/ 1061493 h 6852858"/>
              <a:gd name="connsiteX13" fmla="*/ 1519256 w 2674946"/>
              <a:gd name="connsiteY13" fmla="*/ 124860 h 685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74946" h="6852858">
                <a:moveTo>
                  <a:pt x="1658207" y="0"/>
                </a:moveTo>
                <a:lnTo>
                  <a:pt x="2670557" y="0"/>
                </a:lnTo>
                <a:lnTo>
                  <a:pt x="2575734" y="63822"/>
                </a:lnTo>
                <a:cubicBezTo>
                  <a:pt x="1860235" y="558371"/>
                  <a:pt x="1294987" y="1094330"/>
                  <a:pt x="912920" y="1644871"/>
                </a:cubicBezTo>
                <a:cubicBezTo>
                  <a:pt x="566735" y="2143653"/>
                  <a:pt x="379435" y="2648766"/>
                  <a:pt x="371184" y="3105862"/>
                </a:cubicBezTo>
                <a:cubicBezTo>
                  <a:pt x="359690" y="3742573"/>
                  <a:pt x="542290" y="4380502"/>
                  <a:pt x="914382" y="5001273"/>
                </a:cubicBezTo>
                <a:cubicBezTo>
                  <a:pt x="1288750" y="5626690"/>
                  <a:pt x="1856700" y="6232044"/>
                  <a:pt x="2587055" y="6789151"/>
                </a:cubicBezTo>
                <a:lnTo>
                  <a:pt x="2674946" y="6852858"/>
                </a:lnTo>
                <a:lnTo>
                  <a:pt x="1732422" y="6852858"/>
                </a:lnTo>
                <a:lnTo>
                  <a:pt x="1644986" y="6770442"/>
                </a:lnTo>
                <a:cubicBezTo>
                  <a:pt x="1251768" y="6383013"/>
                  <a:pt x="927169" y="5976319"/>
                  <a:pt x="673180" y="5552158"/>
                </a:cubicBezTo>
                <a:cubicBezTo>
                  <a:pt x="211357" y="4780594"/>
                  <a:pt x="-14910" y="3948948"/>
                  <a:pt x="762" y="3079707"/>
                </a:cubicBezTo>
                <a:cubicBezTo>
                  <a:pt x="13296" y="2384969"/>
                  <a:pt x="246247" y="1704945"/>
                  <a:pt x="692923" y="1061493"/>
                </a:cubicBezTo>
                <a:cubicBezTo>
                  <a:pt x="914878" y="741736"/>
                  <a:pt x="1192184" y="427984"/>
                  <a:pt x="1519256" y="124860"/>
                </a:cubicBezTo>
                <a:close/>
              </a:path>
            </a:pathLst>
          </a:custGeom>
          <a:solidFill>
            <a:srgbClr val="FFCD00"/>
          </a:solidFill>
          <a:ln w="5397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>
              <a:latin typeface="Source Sans Pro" panose="020B0503030403020204" pitchFamily="34" charset="0"/>
            </a:endParaRP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FE03DED5-7FCF-E7F1-F953-3174E3D4D95F}"/>
              </a:ext>
            </a:extLst>
          </p:cNvPr>
          <p:cNvSpPr txBox="1">
            <a:spLocks/>
          </p:cNvSpPr>
          <p:nvPr/>
        </p:nvSpPr>
        <p:spPr>
          <a:xfrm>
            <a:off x="756285" y="2697324"/>
            <a:ext cx="8672195" cy="1755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 b="1"/>
              <a:t>Exemples d’agences </a:t>
            </a:r>
          </a:p>
          <a:p>
            <a:pPr marL="0" indent="0">
              <a:buNone/>
            </a:pPr>
            <a:r>
              <a:rPr lang="fr-FR" sz="3600" b="1">
                <a:solidFill>
                  <a:srgbClr val="FFCD00"/>
                </a:solidFill>
              </a:rPr>
              <a:t>Logo en PVC</a:t>
            </a:r>
          </a:p>
          <a:p>
            <a:pPr marL="0" indent="0">
              <a:buNone/>
            </a:pPr>
            <a:endParaRPr lang="fr-FR" sz="3600" b="1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0AB13F-C5F8-37B7-A036-292329FD81C3}"/>
              </a:ext>
            </a:extLst>
          </p:cNvPr>
          <p:cNvGrpSpPr/>
          <p:nvPr/>
        </p:nvGrpSpPr>
        <p:grpSpPr>
          <a:xfrm>
            <a:off x="11452015" y="284513"/>
            <a:ext cx="450184" cy="302638"/>
            <a:chOff x="11646353" y="284513"/>
            <a:chExt cx="255845" cy="171993"/>
          </a:xfrm>
        </p:grpSpPr>
        <p:sp>
          <p:nvSpPr>
            <p:cNvPr id="33" name="Forme libre : forme 22">
              <a:extLst>
                <a:ext uri="{FF2B5EF4-FFF2-40B4-BE49-F238E27FC236}">
                  <a16:creationId xmlns:a16="http://schemas.microsoft.com/office/drawing/2014/main" id="{AC9C840F-0C75-E94C-C8D5-FC626DB27C2E}"/>
                </a:ext>
              </a:extLst>
            </p:cNvPr>
            <p:cNvSpPr/>
            <p:nvPr/>
          </p:nvSpPr>
          <p:spPr>
            <a:xfrm>
              <a:off x="11646353" y="284513"/>
              <a:ext cx="255845" cy="171993"/>
            </a:xfrm>
            <a:custGeom>
              <a:avLst/>
              <a:gdLst>
                <a:gd name="connsiteX0" fmla="*/ 448230 w 450183"/>
                <a:gd name="connsiteY0" fmla="*/ 109078 h 302638"/>
                <a:gd name="connsiteX1" fmla="*/ 438455 w 450183"/>
                <a:gd name="connsiteY1" fmla="*/ 94017 h 302638"/>
                <a:gd name="connsiteX2" fmla="*/ 431202 w 450183"/>
                <a:gd name="connsiteY2" fmla="*/ 47789 h 302638"/>
                <a:gd name="connsiteX3" fmla="*/ 392473 w 450183"/>
                <a:gd name="connsiteY3" fmla="*/ 23200 h 302638"/>
                <a:gd name="connsiteX4" fmla="*/ 379133 w 450183"/>
                <a:gd name="connsiteY4" fmla="*/ 4758 h 302638"/>
                <a:gd name="connsiteX5" fmla="*/ 362474 w 450183"/>
                <a:gd name="connsiteY5" fmla="*/ 2115 h 302638"/>
                <a:gd name="connsiteX6" fmla="*/ 359831 w 450183"/>
                <a:gd name="connsiteY6" fmla="*/ 18774 h 302638"/>
                <a:gd name="connsiteX7" fmla="*/ 363581 w 450183"/>
                <a:gd name="connsiteY7" fmla="*/ 23938 h 302638"/>
                <a:gd name="connsiteX8" fmla="*/ 324238 w 450183"/>
                <a:gd name="connsiteY8" fmla="*/ 38261 h 302638"/>
                <a:gd name="connsiteX9" fmla="*/ 16256 w 450183"/>
                <a:gd name="connsiteY9" fmla="*/ 68506 h 302638"/>
                <a:gd name="connsiteX10" fmla="*/ -280 w 450183"/>
                <a:gd name="connsiteY10" fmla="*/ 94755 h 302638"/>
                <a:gd name="connsiteX11" fmla="*/ 15395 w 450183"/>
                <a:gd name="connsiteY11" fmla="*/ 125492 h 302638"/>
                <a:gd name="connsiteX12" fmla="*/ 221823 w 450183"/>
                <a:gd name="connsiteY12" fmla="*/ 174978 h 302638"/>
                <a:gd name="connsiteX13" fmla="*/ 203381 w 450183"/>
                <a:gd name="connsiteY13" fmla="*/ 282556 h 302638"/>
                <a:gd name="connsiteX14" fmla="*/ 219303 w 450183"/>
                <a:gd name="connsiteY14" fmla="*/ 300998 h 302638"/>
                <a:gd name="connsiteX15" fmla="*/ 229016 w 450183"/>
                <a:gd name="connsiteY15" fmla="*/ 302474 h 302638"/>
                <a:gd name="connsiteX16" fmla="*/ 391859 w 450183"/>
                <a:gd name="connsiteY16" fmla="*/ 148790 h 302638"/>
                <a:gd name="connsiteX17" fmla="*/ 392227 w 450183"/>
                <a:gd name="connsiteY17" fmla="*/ 148114 h 302638"/>
                <a:gd name="connsiteX18" fmla="*/ 426038 w 450183"/>
                <a:gd name="connsiteY18" fmla="*/ 118361 h 302638"/>
                <a:gd name="connsiteX19" fmla="*/ 428128 w 450183"/>
                <a:gd name="connsiteY19" fmla="*/ 121557 h 302638"/>
                <a:gd name="connsiteX20" fmla="*/ 438087 w 450183"/>
                <a:gd name="connsiteY20" fmla="*/ 127029 h 302638"/>
                <a:gd name="connsiteX21" fmla="*/ 444541 w 450183"/>
                <a:gd name="connsiteY21" fmla="*/ 125123 h 302638"/>
                <a:gd name="connsiteX22" fmla="*/ 448230 w 450183"/>
                <a:gd name="connsiteY22" fmla="*/ 109078 h 30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0183" h="302638">
                  <a:moveTo>
                    <a:pt x="448230" y="109078"/>
                  </a:moveTo>
                  <a:lnTo>
                    <a:pt x="438455" y="94017"/>
                  </a:lnTo>
                  <a:cubicBezTo>
                    <a:pt x="442752" y="78280"/>
                    <a:pt x="440109" y="61455"/>
                    <a:pt x="431202" y="47789"/>
                  </a:cubicBezTo>
                  <a:cubicBezTo>
                    <a:pt x="422682" y="34155"/>
                    <a:pt x="408438" y="25112"/>
                    <a:pt x="392473" y="23200"/>
                  </a:cubicBezTo>
                  <a:lnTo>
                    <a:pt x="379133" y="4758"/>
                  </a:lnTo>
                  <a:cubicBezTo>
                    <a:pt x="375261" y="-572"/>
                    <a:pt x="367804" y="-1758"/>
                    <a:pt x="362474" y="2115"/>
                  </a:cubicBezTo>
                  <a:cubicBezTo>
                    <a:pt x="357145" y="5987"/>
                    <a:pt x="355958" y="13444"/>
                    <a:pt x="359831" y="18774"/>
                  </a:cubicBezTo>
                  <a:lnTo>
                    <a:pt x="363581" y="23938"/>
                  </a:lnTo>
                  <a:cubicBezTo>
                    <a:pt x="349817" y="26692"/>
                    <a:pt x="336551" y="31524"/>
                    <a:pt x="324238" y="38261"/>
                  </a:cubicBezTo>
                  <a:cubicBezTo>
                    <a:pt x="223299" y="12504"/>
                    <a:pt x="63960" y="33343"/>
                    <a:pt x="16256" y="68506"/>
                  </a:cubicBezTo>
                  <a:cubicBezTo>
                    <a:pt x="5621" y="76374"/>
                    <a:pt x="27" y="85165"/>
                    <a:pt x="-280" y="94755"/>
                  </a:cubicBezTo>
                  <a:cubicBezTo>
                    <a:pt x="-237" y="106908"/>
                    <a:pt x="5584" y="118318"/>
                    <a:pt x="15395" y="125492"/>
                  </a:cubicBezTo>
                  <a:cubicBezTo>
                    <a:pt x="48468" y="153770"/>
                    <a:pt x="137912" y="171351"/>
                    <a:pt x="221823" y="174978"/>
                  </a:cubicBezTo>
                  <a:cubicBezTo>
                    <a:pt x="204180" y="219300"/>
                    <a:pt x="197234" y="260549"/>
                    <a:pt x="203381" y="282556"/>
                  </a:cubicBezTo>
                  <a:cubicBezTo>
                    <a:pt x="205170" y="291034"/>
                    <a:pt x="211182" y="297992"/>
                    <a:pt x="219303" y="300998"/>
                  </a:cubicBezTo>
                  <a:cubicBezTo>
                    <a:pt x="222438" y="302013"/>
                    <a:pt x="225721" y="302511"/>
                    <a:pt x="229016" y="302474"/>
                  </a:cubicBezTo>
                  <a:cubicBezTo>
                    <a:pt x="267621" y="302474"/>
                    <a:pt x="338868" y="244504"/>
                    <a:pt x="391859" y="148790"/>
                  </a:cubicBezTo>
                  <a:lnTo>
                    <a:pt x="392227" y="148114"/>
                  </a:lnTo>
                  <a:cubicBezTo>
                    <a:pt x="405290" y="140442"/>
                    <a:pt x="416768" y="130342"/>
                    <a:pt x="426038" y="118361"/>
                  </a:cubicBezTo>
                  <a:lnTo>
                    <a:pt x="428128" y="121557"/>
                  </a:lnTo>
                  <a:cubicBezTo>
                    <a:pt x="430310" y="124945"/>
                    <a:pt x="434054" y="127004"/>
                    <a:pt x="438087" y="127029"/>
                  </a:cubicBezTo>
                  <a:cubicBezTo>
                    <a:pt x="440380" y="127035"/>
                    <a:pt x="442617" y="126371"/>
                    <a:pt x="444541" y="125123"/>
                  </a:cubicBezTo>
                  <a:cubicBezTo>
                    <a:pt x="449859" y="121619"/>
                    <a:pt x="451482" y="114556"/>
                    <a:pt x="448230" y="109078"/>
                  </a:cubicBezTo>
                  <a:close/>
                </a:path>
              </a:pathLst>
            </a:custGeom>
            <a:solidFill>
              <a:srgbClr val="000000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23">
              <a:extLst>
                <a:ext uri="{FF2B5EF4-FFF2-40B4-BE49-F238E27FC236}">
                  <a16:creationId xmlns:a16="http://schemas.microsoft.com/office/drawing/2014/main" id="{99C70A62-A019-5D5A-B1C4-F7DEABEB0B00}"/>
                </a:ext>
              </a:extLst>
            </p:cNvPr>
            <p:cNvSpPr/>
            <p:nvPr/>
          </p:nvSpPr>
          <p:spPr>
            <a:xfrm>
              <a:off x="11775234" y="378772"/>
              <a:ext cx="71653" cy="63503"/>
            </a:xfrm>
            <a:custGeom>
              <a:avLst/>
              <a:gdLst>
                <a:gd name="connsiteX0" fmla="*/ 1747 w 126080"/>
                <a:gd name="connsiteY0" fmla="*/ 111350 h 111740"/>
                <a:gd name="connsiteX1" fmla="*/ 44778 w 126080"/>
                <a:gd name="connsiteY1" fmla="*/ 90387 h 111740"/>
                <a:gd name="connsiteX2" fmla="*/ 125801 w 126080"/>
                <a:gd name="connsiteY2" fmla="*/ -163 h 111740"/>
                <a:gd name="connsiteX3" fmla="*/ 77790 w 126080"/>
                <a:gd name="connsiteY3" fmla="*/ 7583 h 111740"/>
                <a:gd name="connsiteX4" fmla="*/ 22464 w 126080"/>
                <a:gd name="connsiteY4" fmla="*/ 9734 h 111740"/>
                <a:gd name="connsiteX5" fmla="*/ 1747 w 126080"/>
                <a:gd name="connsiteY5" fmla="*/ 111350 h 1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080" h="111740">
                  <a:moveTo>
                    <a:pt x="1747" y="111350"/>
                  </a:moveTo>
                  <a:cubicBezTo>
                    <a:pt x="2669" y="112395"/>
                    <a:pt x="18529" y="110551"/>
                    <a:pt x="44778" y="90387"/>
                  </a:cubicBezTo>
                  <a:cubicBezTo>
                    <a:pt x="66048" y="73912"/>
                    <a:pt x="92789" y="50061"/>
                    <a:pt x="125801" y="-163"/>
                  </a:cubicBezTo>
                  <a:cubicBezTo>
                    <a:pt x="110002" y="3568"/>
                    <a:pt x="93957" y="6156"/>
                    <a:pt x="77790" y="7583"/>
                  </a:cubicBezTo>
                  <a:cubicBezTo>
                    <a:pt x="59397" y="9261"/>
                    <a:pt x="40930" y="9980"/>
                    <a:pt x="22464" y="9734"/>
                  </a:cubicBezTo>
                  <a:cubicBezTo>
                    <a:pt x="-1204" y="66105"/>
                    <a:pt x="-2802" y="106125"/>
                    <a:pt x="1747" y="111350"/>
                  </a:cubicBezTo>
                  <a:close/>
                </a:path>
              </a:pathLst>
            </a:custGeom>
            <a:solidFill>
              <a:srgbClr val="FFFFFF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28">
              <a:extLst>
                <a:ext uri="{FF2B5EF4-FFF2-40B4-BE49-F238E27FC236}">
                  <a16:creationId xmlns:a16="http://schemas.microsoft.com/office/drawing/2014/main" id="{1F8DC848-CE93-10AA-BBD1-4FFE534937A9}"/>
                </a:ext>
              </a:extLst>
            </p:cNvPr>
            <p:cNvSpPr/>
            <p:nvPr/>
          </p:nvSpPr>
          <p:spPr>
            <a:xfrm>
              <a:off x="11660807" y="314169"/>
              <a:ext cx="153484" cy="55590"/>
            </a:xfrm>
            <a:custGeom>
              <a:avLst/>
              <a:gdLst>
                <a:gd name="connsiteX0" fmla="*/ 193685 w 270069"/>
                <a:gd name="connsiteY0" fmla="*/ -152 h 97815"/>
                <a:gd name="connsiteX1" fmla="*/ 7974 w 270069"/>
                <a:gd name="connsiteY1" fmla="*/ 35379 h 97815"/>
                <a:gd name="connsiteX2" fmla="*/ -263 w 270069"/>
                <a:gd name="connsiteY2" fmla="*/ 43371 h 97815"/>
                <a:gd name="connsiteX3" fmla="*/ 6499 w 270069"/>
                <a:gd name="connsiteY3" fmla="*/ 53883 h 97815"/>
                <a:gd name="connsiteX4" fmla="*/ 207332 w 270069"/>
                <a:gd name="connsiteY4" fmla="*/ 97652 h 97815"/>
                <a:gd name="connsiteX5" fmla="*/ 256142 w 270069"/>
                <a:gd name="connsiteY5" fmla="*/ 19704 h 97815"/>
                <a:gd name="connsiteX6" fmla="*/ 269790 w 270069"/>
                <a:gd name="connsiteY6" fmla="*/ 5811 h 97815"/>
                <a:gd name="connsiteX7" fmla="*/ 193685 w 270069"/>
                <a:gd name="connsiteY7" fmla="*/ -152 h 9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069" h="97815">
                  <a:moveTo>
                    <a:pt x="193685" y="-152"/>
                  </a:moveTo>
                  <a:cubicBezTo>
                    <a:pt x="115614" y="-152"/>
                    <a:pt x="36805" y="16200"/>
                    <a:pt x="7974" y="35379"/>
                  </a:cubicBezTo>
                  <a:cubicBezTo>
                    <a:pt x="1827" y="39621"/>
                    <a:pt x="-202" y="42695"/>
                    <a:pt x="-263" y="43371"/>
                  </a:cubicBezTo>
                  <a:cubicBezTo>
                    <a:pt x="-571" y="47182"/>
                    <a:pt x="3364" y="51178"/>
                    <a:pt x="6499" y="53883"/>
                  </a:cubicBezTo>
                  <a:cubicBezTo>
                    <a:pt x="34469" y="77735"/>
                    <a:pt x="123974" y="95132"/>
                    <a:pt x="207332" y="97652"/>
                  </a:cubicBezTo>
                  <a:cubicBezTo>
                    <a:pt x="220451" y="69823"/>
                    <a:pt x="236834" y="43654"/>
                    <a:pt x="256142" y="19704"/>
                  </a:cubicBezTo>
                  <a:cubicBezTo>
                    <a:pt x="260322" y="14724"/>
                    <a:pt x="264890" y="10083"/>
                    <a:pt x="269790" y="5811"/>
                  </a:cubicBezTo>
                  <a:cubicBezTo>
                    <a:pt x="244635" y="1667"/>
                    <a:pt x="219178" y="-330"/>
                    <a:pt x="193685" y="-152"/>
                  </a:cubicBezTo>
                  <a:close/>
                </a:path>
              </a:pathLst>
            </a:custGeom>
            <a:solidFill>
              <a:srgbClr val="FFFFFF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29">
              <a:extLst>
                <a:ext uri="{FF2B5EF4-FFF2-40B4-BE49-F238E27FC236}">
                  <a16:creationId xmlns:a16="http://schemas.microsoft.com/office/drawing/2014/main" id="{78CF330E-8CFE-2B7D-EA30-9B8288D4F245}"/>
                </a:ext>
              </a:extLst>
            </p:cNvPr>
            <p:cNvSpPr/>
            <p:nvPr/>
          </p:nvSpPr>
          <p:spPr>
            <a:xfrm>
              <a:off x="11813942" y="321582"/>
              <a:ext cx="43867" cy="45172"/>
            </a:xfrm>
            <a:custGeom>
              <a:avLst/>
              <a:gdLst>
                <a:gd name="connsiteX0" fmla="*/ 31502 w 77188"/>
                <a:gd name="connsiteY0" fmla="*/ -163 h 79485"/>
                <a:gd name="connsiteX1" fmla="*/ 17301 w 77188"/>
                <a:gd name="connsiteY1" fmla="*/ 12132 h 79485"/>
                <a:gd name="connsiteX2" fmla="*/ 6605 w 77188"/>
                <a:gd name="connsiteY2" fmla="*/ 23012 h 79485"/>
                <a:gd name="connsiteX3" fmla="*/ -280 w 77188"/>
                <a:gd name="connsiteY3" fmla="*/ 31742 h 79485"/>
                <a:gd name="connsiteX4" fmla="*/ 34207 w 77188"/>
                <a:gd name="connsiteY4" fmla="*/ 79322 h 79485"/>
                <a:gd name="connsiteX5" fmla="*/ 56583 w 77188"/>
                <a:gd name="connsiteY5" fmla="*/ 73912 h 79485"/>
                <a:gd name="connsiteX6" fmla="*/ 76623 w 77188"/>
                <a:gd name="connsiteY6" fmla="*/ 65675 h 79485"/>
                <a:gd name="connsiteX7" fmla="*/ 63652 w 77188"/>
                <a:gd name="connsiteY7" fmla="*/ 23934 h 79485"/>
                <a:gd name="connsiteX8" fmla="*/ 31502 w 77188"/>
                <a:gd name="connsiteY8" fmla="*/ -163 h 7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88" h="79485">
                  <a:moveTo>
                    <a:pt x="31502" y="-163"/>
                  </a:moveTo>
                  <a:lnTo>
                    <a:pt x="17301" y="12132"/>
                  </a:lnTo>
                  <a:cubicBezTo>
                    <a:pt x="13447" y="15463"/>
                    <a:pt x="9869" y="19103"/>
                    <a:pt x="6605" y="23012"/>
                  </a:cubicBezTo>
                  <a:cubicBezTo>
                    <a:pt x="4269" y="25840"/>
                    <a:pt x="1995" y="28729"/>
                    <a:pt x="-280" y="31742"/>
                  </a:cubicBezTo>
                  <a:cubicBezTo>
                    <a:pt x="15648" y="43864"/>
                    <a:pt x="27641" y="60413"/>
                    <a:pt x="34207" y="79322"/>
                  </a:cubicBezTo>
                  <a:cubicBezTo>
                    <a:pt x="41755" y="77927"/>
                    <a:pt x="49225" y="76119"/>
                    <a:pt x="56583" y="73912"/>
                  </a:cubicBezTo>
                  <a:cubicBezTo>
                    <a:pt x="63437" y="71607"/>
                    <a:pt x="70132" y="68853"/>
                    <a:pt x="76623" y="65675"/>
                  </a:cubicBezTo>
                  <a:cubicBezTo>
                    <a:pt x="77853" y="56823"/>
                    <a:pt x="75394" y="41577"/>
                    <a:pt x="63652" y="23934"/>
                  </a:cubicBezTo>
                  <a:cubicBezTo>
                    <a:pt x="55280" y="13171"/>
                    <a:pt x="44178" y="4853"/>
                    <a:pt x="31502" y="-163"/>
                  </a:cubicBezTo>
                  <a:close/>
                </a:path>
              </a:pathLst>
            </a:custGeom>
            <a:solidFill>
              <a:srgbClr val="FFD400"/>
            </a:solidFill>
            <a:ln w="61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29297463-3B6E-91E3-79E9-8C2178D3B531}"/>
              </a:ext>
            </a:extLst>
          </p:cNvPr>
          <p:cNvSpPr/>
          <p:nvPr/>
        </p:nvSpPr>
        <p:spPr>
          <a:xfrm>
            <a:off x="11673370" y="6370002"/>
            <a:ext cx="241391" cy="241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BC050-4ADB-4C64-B45F-898ADD781AAF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1</a:t>
            </a:fld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 SemiBold" panose="00000700000000000000" pitchFamily="2" charset="0"/>
              <a:ea typeface="+mn-ea"/>
              <a:cs typeface="+mn-cs"/>
            </a:endParaRPr>
          </a:p>
        </p:txBody>
      </p:sp>
      <p:pic>
        <p:nvPicPr>
          <p:cNvPr id="2" name="Image 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150EA86-9CF9-9BA5-2B4B-4FD61EC1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8" y="706894"/>
            <a:ext cx="2088332" cy="102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1.875E-6 0.0243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55BCA-565A-9963-7BFF-93F5370E3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7811D2D7-A71F-F628-BC9E-D4F60B5A4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8AF6168-3688-C06B-EAD0-866DB1B304D9}"/>
              </a:ext>
            </a:extLst>
          </p:cNvPr>
          <p:cNvSpPr txBox="1"/>
          <p:nvPr/>
        </p:nvSpPr>
        <p:spPr>
          <a:xfrm>
            <a:off x="1002899" y="653094"/>
            <a:ext cx="5093101" cy="8679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Valenciennes</a:t>
            </a:r>
          </a:p>
          <a:p>
            <a:pPr>
              <a:lnSpc>
                <a:spcPct val="90000"/>
              </a:lnSpc>
            </a:pPr>
            <a:endParaRPr lang="fr-FR"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0E31AE8-FDB2-835F-9EC3-6EEFA5119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D5D9CB4E-D381-4A92-A586-998AAFF29236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ADB59410-6ABE-7A62-A6A0-A48529B35E01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10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F0A5B113-CD9C-E787-09CB-1A76B6FEA407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D372F2-B036-DCFC-B76A-C4D291F73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544" y="1578448"/>
            <a:ext cx="6982072" cy="49607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239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02875-CE2B-5041-8E4D-69367D241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D8A78402-AB52-21CF-CEE0-549590E79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CFB07C1-F597-29A7-FD24-71DB43B992D3}"/>
              </a:ext>
            </a:extLst>
          </p:cNvPr>
          <p:cNvSpPr txBox="1"/>
          <p:nvPr/>
        </p:nvSpPr>
        <p:spPr>
          <a:xfrm>
            <a:off x="1002899" y="648479"/>
            <a:ext cx="1722716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800" b="1">
                <a:solidFill>
                  <a:srgbClr val="FFCD00"/>
                </a:solidFill>
                <a:latin typeface="Montserrat"/>
              </a:rPr>
              <a:t>Frangy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BFE200E-78E0-3DDB-4C93-DB89BED53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1AB6813B-2485-DA8A-D19E-5FD44BB45D94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0EE639E2-70E3-A8E8-00A9-4560348E61E9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2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A3570C6B-3A9A-2AAE-5AF7-4CC3CF103C7D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96F2BAC-3E7A-AB5F-BD0D-7721C70DB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68" y="1499169"/>
            <a:ext cx="7834863" cy="44071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468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E00E3-EDAB-87F9-7D10-6D2678CEF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65FEF00-27B7-ACA7-3039-A9839BA3A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1C7D3C7-79BE-E42B-8368-10EC56616110}"/>
              </a:ext>
            </a:extLst>
          </p:cNvPr>
          <p:cNvSpPr txBox="1"/>
          <p:nvPr/>
        </p:nvSpPr>
        <p:spPr>
          <a:xfrm>
            <a:off x="1002899" y="670023"/>
            <a:ext cx="1722716" cy="3877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fr-FR" sz="2800" b="1">
                <a:solidFill>
                  <a:srgbClr val="FFCD00"/>
                </a:solidFill>
                <a:latin typeface="Montserrat"/>
              </a:rPr>
              <a:t>Aubière</a:t>
            </a:r>
            <a:endParaRPr lang="fr-FR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0C28A67-B95C-B0DF-BA04-7E45CED3D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8DF192DF-CCCB-7301-5FEF-26FDF0F80E51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5D16C25B-CDFA-8D2A-461A-205D3CE19864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3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59C9DA63-39CE-E78A-2ED2-D377C1C2FD66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A4F6E6-82D4-89BE-DC54-60A856D5B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4833" y="1548335"/>
            <a:ext cx="5475318" cy="4106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623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DA74C-C567-F434-8516-D622B86AB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080307E4-6323-581E-9CE9-CAA86F7C2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06EB72D-7BFB-3056-437A-C897A6130075}"/>
              </a:ext>
            </a:extLst>
          </p:cNvPr>
          <p:cNvSpPr txBox="1"/>
          <p:nvPr/>
        </p:nvSpPr>
        <p:spPr>
          <a:xfrm>
            <a:off x="1002899" y="631239"/>
            <a:ext cx="5164222" cy="8679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Clermont République</a:t>
            </a:r>
          </a:p>
          <a:p>
            <a:pPr>
              <a:lnSpc>
                <a:spcPct val="90000"/>
              </a:lnSpc>
            </a:pPr>
            <a:endParaRPr lang="fr-FR"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0B7BEFC-49B5-6CCA-954D-0D5104431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42CC0B61-52D0-09D7-0DD7-875B712D7E8D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22D34DFB-48D6-DF21-D7C1-6BEE033C3479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4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0F9BCB30-43F6-AE4E-4EC6-11EA77E042F8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9FA1C2-709D-D295-B704-6899BA6FC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881" y="1446385"/>
            <a:ext cx="7314424" cy="45486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218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BEA4-DA16-8F14-6919-D5E16A2F6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7FA5DBA-A25D-EF06-9571-6F43B5E30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0CE985D-F6D7-7810-BF84-796911F233E2}"/>
              </a:ext>
            </a:extLst>
          </p:cNvPr>
          <p:cNvSpPr txBox="1"/>
          <p:nvPr/>
        </p:nvSpPr>
        <p:spPr>
          <a:xfrm>
            <a:off x="1002899" y="683872"/>
            <a:ext cx="1722716" cy="7478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fr-FR" sz="2800" b="1">
                <a:solidFill>
                  <a:srgbClr val="FFCD00"/>
                </a:solidFill>
                <a:latin typeface="Montserrat"/>
              </a:rPr>
              <a:t>Erstein </a:t>
            </a:r>
          </a:p>
          <a:p>
            <a:pPr>
              <a:lnSpc>
                <a:spcPct val="90000"/>
              </a:lnSpc>
            </a:pPr>
            <a:endParaRPr lang="fr-FR"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1ACFA59-E191-F479-B1CE-46BA7D3B0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E41DC999-A4D2-E8A8-8D21-49B89A21A7E8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CEB38E17-3DE9-FE75-FFC3-9A9831C737F1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5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A7C6E11C-2B66-9ED7-056F-811AD70900F7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5B2109-7FD0-496B-C6A7-DE825F696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21" y="1430520"/>
            <a:ext cx="7206725" cy="4580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199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BE6C3-B121-F661-C54D-1C0D185E7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A4A0CBA-CF39-F4C1-298E-EAC58C4D2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5F4B549-25C8-D490-0477-73F48C5F2734}"/>
              </a:ext>
            </a:extLst>
          </p:cNvPr>
          <p:cNvSpPr txBox="1"/>
          <p:nvPr/>
        </p:nvSpPr>
        <p:spPr>
          <a:xfrm>
            <a:off x="1002899" y="683872"/>
            <a:ext cx="2522621" cy="7478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fr-FR" sz="2800" b="1">
                <a:solidFill>
                  <a:srgbClr val="FFCD00"/>
                </a:solidFill>
                <a:latin typeface="Montserrat"/>
              </a:rPr>
              <a:t>Gonfaron</a:t>
            </a:r>
          </a:p>
          <a:p>
            <a:pPr>
              <a:lnSpc>
                <a:spcPct val="90000"/>
              </a:lnSpc>
            </a:pPr>
            <a:endParaRPr lang="fr-FR"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D7CECEF-15DC-AFB9-9A22-4772DFD25B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A9EE7026-31CE-29D1-19DC-4BC5CF43805D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5D98C7E7-62E5-428D-DD61-B48D64640869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6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58EB46D7-F69E-2BA9-6D5A-397DFA19BC56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2D22A4-27F2-38F8-3609-0699EEA36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5958" y="1522506"/>
            <a:ext cx="5268685" cy="39515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264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2D0B8-E1AA-856D-2323-745931C3E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89C65732-4C73-5AA2-EF8C-50090FD00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0EA9A6E-9C79-1DF0-3086-C5B1A5251EA3}"/>
              </a:ext>
            </a:extLst>
          </p:cNvPr>
          <p:cNvSpPr txBox="1"/>
          <p:nvPr/>
        </p:nvSpPr>
        <p:spPr>
          <a:xfrm>
            <a:off x="1002898" y="648478"/>
            <a:ext cx="2837581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La </a:t>
            </a:r>
            <a:r>
              <a:rPr kumimoji="0" lang="fr-FR" sz="2800" b="1" i="0" u="none" strike="noStrike" kern="1200" cap="none" spc="0" normalizeH="0" baseline="0" noProof="0" err="1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Seguinière</a:t>
            </a: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5051054-58F1-52BC-4AB7-7DA508F7E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0FC0FC8C-A4E7-D4E1-379E-725D7E90BCBF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8A889962-DF8B-DE49-30B4-8B060F1D863B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7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4A006866-A83F-F5D4-597C-1AFEE1F89144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F0999D1-B614-6AF3-50EF-5D0A5028A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087" y="1499169"/>
            <a:ext cx="6680306" cy="47153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25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D2D70-6B51-5152-027F-13E81C167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28886F27-F374-BCD3-992F-DEE79FF47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92C10DE-1BC9-A158-39AA-70A517065972}"/>
              </a:ext>
            </a:extLst>
          </p:cNvPr>
          <p:cNvSpPr txBox="1"/>
          <p:nvPr/>
        </p:nvSpPr>
        <p:spPr>
          <a:xfrm>
            <a:off x="1002898" y="648478"/>
            <a:ext cx="337606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Pont </a:t>
            </a:r>
            <a:r>
              <a:rPr lang="fr-FR" sz="2800" b="1" dirty="0">
                <a:solidFill>
                  <a:srgbClr val="FFCD00"/>
                </a:solidFill>
                <a:latin typeface="Montserrat"/>
              </a:rPr>
              <a:t>l’E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vêque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D96CA07-8DD3-10AF-7CBB-BF787A094E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3AA23C18-3C6E-2F13-A0A8-F9697213A40A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7019FB94-086E-B709-0C91-6A310B2C53B0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8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D978320E-554D-8888-0D6E-9C936AE9FB6C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87A4DC-F3D5-4DD0-E5DA-8348119BE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93" y="1608841"/>
            <a:ext cx="6649014" cy="4581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40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BFC32-C039-16FE-8C6E-82AE97D9E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E2488B3-3F90-F6A9-717B-FBC9893F0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6" y="116731"/>
            <a:ext cx="2318425" cy="113428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2039887-DE23-7B63-68C9-98BB525280FA}"/>
              </a:ext>
            </a:extLst>
          </p:cNvPr>
          <p:cNvSpPr txBox="1"/>
          <p:nvPr/>
        </p:nvSpPr>
        <p:spPr>
          <a:xfrm>
            <a:off x="1002899" y="653094"/>
            <a:ext cx="5093101" cy="8679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Vannes le </a:t>
            </a:r>
            <a:r>
              <a:rPr kumimoji="0" lang="fr-FR" sz="2800" b="1" i="0" u="none" strike="noStrike" kern="1200" cap="none" spc="0" normalizeH="0" baseline="0" noProof="0" err="1">
                <a:ln>
                  <a:noFill/>
                </a:ln>
                <a:solidFill>
                  <a:srgbClr val="FFCD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Fourchène</a:t>
            </a:r>
            <a:endParaRPr kumimoji="0" lang="fr-FR" sz="28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>
              <a:lnSpc>
                <a:spcPct val="90000"/>
              </a:lnSpc>
            </a:pPr>
            <a:endParaRPr lang="fr-FR"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D8CD03E-5CD2-AFA0-12FD-FC6D2B0BE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17384" r="17725" b="10269"/>
          <a:stretch>
            <a:fillRect/>
          </a:stretch>
        </p:blipFill>
        <p:spPr bwMode="auto">
          <a:xfrm>
            <a:off x="638446" y="764543"/>
            <a:ext cx="153670" cy="198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rme libre : forme 32">
            <a:extLst>
              <a:ext uri="{FF2B5EF4-FFF2-40B4-BE49-F238E27FC236}">
                <a16:creationId xmlns:a16="http://schemas.microsoft.com/office/drawing/2014/main" id="{EC76CED0-F415-BE9B-86DE-C65A1BD2A3AD}"/>
              </a:ext>
            </a:extLst>
          </p:cNvPr>
          <p:cNvSpPr/>
          <p:nvPr/>
        </p:nvSpPr>
        <p:spPr>
          <a:xfrm rot="21117056">
            <a:off x="11059013" y="6347324"/>
            <a:ext cx="449999" cy="161198"/>
          </a:xfrm>
          <a:custGeom>
            <a:avLst/>
            <a:gdLst>
              <a:gd name="connsiteX0" fmla="*/ 449130 w 449999"/>
              <a:gd name="connsiteY0" fmla="*/ 80517 h 161198"/>
              <a:gd name="connsiteX1" fmla="*/ 224131 w 449999"/>
              <a:gd name="connsiteY1" fmla="*/ 161116 h 161198"/>
              <a:gd name="connsiteX2" fmla="*/ -869 w 449999"/>
              <a:gd name="connsiteY2" fmla="*/ 80517 h 161198"/>
              <a:gd name="connsiteX3" fmla="*/ 224131 w 449999"/>
              <a:gd name="connsiteY3" fmla="*/ -82 h 161198"/>
              <a:gd name="connsiteX4" fmla="*/ 449130 w 449999"/>
              <a:gd name="connsiteY4" fmla="*/ 80517 h 1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" h="161198">
                <a:moveTo>
                  <a:pt x="449130" y="80517"/>
                </a:moveTo>
                <a:cubicBezTo>
                  <a:pt x="449130" y="125030"/>
                  <a:pt x="348395" y="161116"/>
                  <a:pt x="224131" y="161116"/>
                </a:cubicBezTo>
                <a:cubicBezTo>
                  <a:pt x="99867" y="161116"/>
                  <a:pt x="-869" y="125030"/>
                  <a:pt x="-869" y="80517"/>
                </a:cubicBezTo>
                <a:cubicBezTo>
                  <a:pt x="-869" y="36003"/>
                  <a:pt x="99867" y="-82"/>
                  <a:pt x="224131" y="-82"/>
                </a:cubicBezTo>
                <a:cubicBezTo>
                  <a:pt x="348395" y="-82"/>
                  <a:pt x="449130" y="36003"/>
                  <a:pt x="449130" y="80517"/>
                </a:cubicBezTo>
                <a:close/>
              </a:path>
            </a:pathLst>
          </a:custGeom>
          <a:solidFill>
            <a:srgbClr val="F6C902"/>
          </a:solidFill>
          <a:ln w="302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800">
              <a:latin typeface="Source Sans Pro" panose="020B0503030403020204" pitchFamily="34" charset="0"/>
            </a:endParaRPr>
          </a:p>
        </p:txBody>
      </p:sp>
      <p:sp>
        <p:nvSpPr>
          <p:cNvPr id="5" name="ZoneTexte 35">
            <a:extLst>
              <a:ext uri="{FF2B5EF4-FFF2-40B4-BE49-F238E27FC236}">
                <a16:creationId xmlns:a16="http://schemas.microsoft.com/office/drawing/2014/main" id="{F1FC275F-1F0A-C56C-4D1D-2F827D659B7D}"/>
              </a:ext>
            </a:extLst>
          </p:cNvPr>
          <p:cNvSpPr txBox="1"/>
          <p:nvPr/>
        </p:nvSpPr>
        <p:spPr>
          <a:xfrm>
            <a:off x="10881364" y="6190414"/>
            <a:ext cx="800100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fld id="{3FBD5215-D0C4-4D56-BE86-E2887BA65D1B}" type="slidenum">
              <a:rPr lang="fr-FR" sz="1800" b="1" smtClean="0">
                <a:ln w="12700">
                  <a:solidFill>
                    <a:srgbClr val="000000"/>
                  </a:solidFill>
                </a:ln>
                <a:solidFill>
                  <a:schemeClr val="bg1"/>
                </a:solidFill>
                <a:latin typeface="+mj-lt"/>
              </a:rPr>
              <a:t>9</a:t>
            </a:fld>
            <a:endParaRPr lang="fr-FR" sz="1800" b="1">
              <a:ln w="12700">
                <a:solidFill>
                  <a:srgbClr val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E4A103E5-EB75-8C31-BCE6-0E85DC47FA51}"/>
              </a:ext>
            </a:extLst>
          </p:cNvPr>
          <p:cNvSpPr txBox="1">
            <a:spLocks/>
          </p:cNvSpPr>
          <p:nvPr/>
        </p:nvSpPr>
        <p:spPr>
          <a:xfrm>
            <a:off x="1002899" y="1110358"/>
            <a:ext cx="9661262" cy="388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ource Sans Pro" panose="020B0604020202020204" pitchFamily="34" charset="0"/>
              <a:buNone/>
              <a:defRPr lang="en-GB" sz="2400" b="1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GB" sz="28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lang="en-FR" sz="28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ource Sans Pro" panose="020B0604020202020204" pitchFamily="34" charset="0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FFCD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E0FCA97-A6B3-A7F6-B7B0-EBEA8FE73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202" y="1710153"/>
            <a:ext cx="7437484" cy="47572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577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4F31F94095BA4C82C412C2684D2C4D" ma:contentTypeVersion="12" ma:contentTypeDescription="Crée un document." ma:contentTypeScope="" ma:versionID="46494995a1b57cdca0e0e1cd9de8b34f">
  <xsd:schema xmlns:xsd="http://www.w3.org/2001/XMLSchema" xmlns:xs="http://www.w3.org/2001/XMLSchema" xmlns:p="http://schemas.microsoft.com/office/2006/metadata/properties" xmlns:ns2="77765f14-61aa-48a9-a592-ad6b92083e68" xmlns:ns3="2621579d-17a7-4626-a821-3a7e919c262b" xmlns:ns4="59d1a082-1c51-4e22-9d72-d6b630b8e3b2" targetNamespace="http://schemas.microsoft.com/office/2006/metadata/properties" ma:root="true" ma:fieldsID="162d4abb6db0b561c6251f119b2105c9" ns2:_="" ns3:_="" ns4:_="">
    <xsd:import namespace="77765f14-61aa-48a9-a592-ad6b92083e68"/>
    <xsd:import namespace="2621579d-17a7-4626-a821-3a7e919c262b"/>
    <xsd:import namespace="59d1a082-1c51-4e22-9d72-d6b630b8e3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65f14-61aa-48a9-a592-ad6b92083e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1579d-17a7-4626-a821-3a7e919c262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081b5299-37a1-4bcf-9454-37093be928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1a082-1c51-4e22-9d72-d6b630b8e3b2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554dac1-eca1-4ae9-9ca0-393df871e3c9}" ma:internalName="TaxCatchAll" ma:showField="CatchAllData" ma:web="59d1a082-1c51-4e22-9d72-d6b630b8e3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d1a082-1c51-4e22-9d72-d6b630b8e3b2" xsi:nil="true"/>
    <lcf76f155ced4ddcb4097134ff3c332f xmlns="2621579d-17a7-4626-a821-3a7e919c2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3A7A99C-C422-4370-8FFB-C85847E528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603565-8451-415E-AF12-39D051063733}">
  <ds:schemaRefs>
    <ds:schemaRef ds:uri="2621579d-17a7-4626-a821-3a7e919c262b"/>
    <ds:schemaRef ds:uri="59d1a082-1c51-4e22-9d72-d6b630b8e3b2"/>
    <ds:schemaRef ds:uri="77765f14-61aa-48a9-a592-ad6b92083e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6F98E3C-98E5-4EBF-8CF1-9E74F8A33049}">
  <ds:schemaRefs>
    <ds:schemaRef ds:uri="2621579d-17a7-4626-a821-3a7e919c262b"/>
    <ds:schemaRef ds:uri="59d1a082-1c51-4e22-9d72-d6b630b8e3b2"/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f63d9d0a-8db9-4287-b250-be98b3a4ddd4}" enabled="1" method="Privileged" siteId="{24282520-9fc9-4302-96d4-16762af4f69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Grand écran</PresentationFormat>
  <Paragraphs>30</Paragraphs>
  <Slides>10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Montserrat</vt:lpstr>
      <vt:lpstr>Montserrat SemiBold</vt:lpstr>
      <vt:lpstr>Source Sans Pro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Nassim CHAHID</dc:creator>
  <cp:lastModifiedBy>Nassim CHAHID</cp:lastModifiedBy>
  <cp:revision>1</cp:revision>
  <dcterms:created xsi:type="dcterms:W3CDTF">2026-03-31T08:01:55Z</dcterms:created>
  <dcterms:modified xsi:type="dcterms:W3CDTF">2026-03-31T14:46:50Z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Thème Office:8</vt:lpwstr>
  </property>
  <property fmtid="{D5CDD505-2E9C-101B-9397-08002B2CF9AE}" pid="3" name="ClassificationContentMarkingFooterText">
    <vt:lpwstr>Classification : Interne</vt:lpwstr>
  </property>
  <property fmtid="{D5CDD505-2E9C-101B-9397-08002B2CF9AE}" pid="4" name="ContentTypeId">
    <vt:lpwstr>0x010100364F31F94095BA4C82C412C2684D2C4D</vt:lpwstr>
  </property>
  <property fmtid="{D5CDD505-2E9C-101B-9397-08002B2CF9AE}" pid="5" name="MediaServiceImageTags">
    <vt:lpwstr/>
  </property>
</Properties>
</file>